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60" r:id="rId3"/>
    <p:sldId id="262" r:id="rId4"/>
    <p:sldId id="261"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68DB4-2045-4B9A-B248-A03384074F1F}" type="datetimeFigureOut">
              <a:rPr lang="en-IE" smtClean="0"/>
              <a:t>25/10/2016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4AE95-63A3-4E1F-A7C4-A30AC743DF1C}" type="slidenum">
              <a:rPr lang="en-IE" smtClean="0"/>
              <a:t>‹#›</a:t>
            </a:fld>
            <a:endParaRPr lang="en-IE"/>
          </a:p>
        </p:txBody>
      </p:sp>
    </p:spTree>
    <p:extLst>
      <p:ext uri="{BB962C8B-B14F-4D97-AF65-F5344CB8AC3E}">
        <p14:creationId xmlns:p14="http://schemas.microsoft.com/office/powerpoint/2010/main" val="4192272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396132A3-2E0D-41FE-93B2-907610EAE737}" type="slidenum">
              <a:rPr lang="en-IE" smtClean="0"/>
              <a:t>1</a:t>
            </a:fld>
            <a:endParaRPr lang="en-IE"/>
          </a:p>
        </p:txBody>
      </p:sp>
    </p:spTree>
    <p:extLst>
      <p:ext uri="{BB962C8B-B14F-4D97-AF65-F5344CB8AC3E}">
        <p14:creationId xmlns:p14="http://schemas.microsoft.com/office/powerpoint/2010/main" val="4104997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CA671B1-CEF2-40E0-BB7E-E71B13289322}" type="datetimeFigureOut">
              <a:rPr lang="en-IE" smtClean="0"/>
              <a:t>25/10/2016</a:t>
            </a:fld>
            <a:endParaRPr lang="en-IE"/>
          </a:p>
        </p:txBody>
      </p:sp>
      <p:sp>
        <p:nvSpPr>
          <p:cNvPr id="5" name="Footer Placeholder 4"/>
          <p:cNvSpPr>
            <a:spLocks noGrp="1"/>
          </p:cNvSpPr>
          <p:nvPr>
            <p:ph type="ftr" sz="quarter" idx="11"/>
          </p:nvPr>
        </p:nvSpPr>
        <p:spPr>
          <a:xfrm>
            <a:off x="2692397" y="5037663"/>
            <a:ext cx="5214635" cy="279400"/>
          </a:xfrm>
        </p:spPr>
        <p:txBody>
          <a:bodyPr/>
          <a:lstStyle/>
          <a:p>
            <a:endParaRPr lang="en-IE"/>
          </a:p>
        </p:txBody>
      </p:sp>
      <p:sp>
        <p:nvSpPr>
          <p:cNvPr id="6" name="Slide Number Placeholder 5"/>
          <p:cNvSpPr>
            <a:spLocks noGrp="1"/>
          </p:cNvSpPr>
          <p:nvPr>
            <p:ph type="sldNum" sz="quarter" idx="12"/>
          </p:nvPr>
        </p:nvSpPr>
        <p:spPr>
          <a:xfrm>
            <a:off x="8956900" y="5037663"/>
            <a:ext cx="551167" cy="279400"/>
          </a:xfrm>
        </p:spPr>
        <p:txBody>
          <a:bodyPr/>
          <a:lstStyle/>
          <a:p>
            <a:fld id="{2D7D137A-8F96-4899-A195-3F9724CE7F94}" type="slidenum">
              <a:rPr lang="en-IE" smtClean="0"/>
              <a:t>‹#›</a:t>
            </a:fld>
            <a:endParaRPr lang="en-I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18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671B1-CEF2-40E0-BB7E-E71B13289322}" type="datetimeFigureOut">
              <a:rPr lang="en-IE" smtClean="0"/>
              <a:t>25/10/2016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D7D137A-8F96-4899-A195-3F9724CE7F94}" type="slidenum">
              <a:rPr lang="en-IE" smtClean="0"/>
              <a:t>‹#›</a:t>
            </a:fld>
            <a:endParaRPr lang="en-IE"/>
          </a:p>
        </p:txBody>
      </p:sp>
    </p:spTree>
    <p:extLst>
      <p:ext uri="{BB962C8B-B14F-4D97-AF65-F5344CB8AC3E}">
        <p14:creationId xmlns:p14="http://schemas.microsoft.com/office/powerpoint/2010/main" val="118985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71B1-CEF2-40E0-BB7E-E71B13289322}" type="datetimeFigureOut">
              <a:rPr lang="en-IE" smtClean="0"/>
              <a:t>25/10/2016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D7D137A-8F96-4899-A195-3F9724CE7F94}" type="slidenum">
              <a:rPr lang="en-IE" smtClean="0"/>
              <a:t>‹#›</a:t>
            </a:fld>
            <a:endParaRPr lang="en-I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7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71B1-CEF2-40E0-BB7E-E71B13289322}" type="datetimeFigureOut">
              <a:rPr lang="en-IE" smtClean="0"/>
              <a:t>25/10/2016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D7D137A-8F96-4899-A195-3F9724CE7F94}" type="slidenum">
              <a:rPr lang="en-IE" smtClean="0"/>
              <a:t>‹#›</a:t>
            </a:fld>
            <a:endParaRPr lang="en-I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4658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71B1-CEF2-40E0-BB7E-E71B13289322}" type="datetimeFigureOut">
              <a:rPr lang="en-IE" smtClean="0"/>
              <a:t>25/10/2016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D7D137A-8F96-4899-A195-3F9724CE7F94}" type="slidenum">
              <a:rPr lang="en-IE" smtClean="0"/>
              <a:t>‹#›</a:t>
            </a:fld>
            <a:endParaRPr lang="en-IE"/>
          </a:p>
        </p:txBody>
      </p:sp>
    </p:spTree>
    <p:extLst>
      <p:ext uri="{BB962C8B-B14F-4D97-AF65-F5344CB8AC3E}">
        <p14:creationId xmlns:p14="http://schemas.microsoft.com/office/powerpoint/2010/main" val="359371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71B1-CEF2-40E0-BB7E-E71B13289322}" type="datetimeFigureOut">
              <a:rPr lang="en-IE" smtClean="0"/>
              <a:t>25/10/2016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D7D137A-8F96-4899-A195-3F9724CE7F94}" type="slidenum">
              <a:rPr lang="en-IE" smtClean="0"/>
              <a:t>‹#›</a:t>
            </a:fld>
            <a:endParaRPr lang="en-I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412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71B1-CEF2-40E0-BB7E-E71B13289322}" type="datetimeFigureOut">
              <a:rPr lang="en-IE" smtClean="0"/>
              <a:t>25/10/2016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D7D137A-8F96-4899-A195-3F9724CE7F94}" type="slidenum">
              <a:rPr lang="en-IE" smtClean="0"/>
              <a:t>‹#›</a:t>
            </a:fld>
            <a:endParaRPr lang="en-I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030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71B1-CEF2-40E0-BB7E-E71B13289322}" type="datetimeFigureOut">
              <a:rPr lang="en-IE" smtClean="0"/>
              <a:t>25/10/2016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D7D137A-8F96-4899-A195-3F9724CE7F94}" type="slidenum">
              <a:rPr lang="en-IE" smtClean="0"/>
              <a:t>‹#›</a:t>
            </a:fld>
            <a:endParaRPr lang="en-I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21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71B1-CEF2-40E0-BB7E-E71B13289322}" type="datetimeFigureOut">
              <a:rPr lang="en-IE" smtClean="0"/>
              <a:t>25/10/2016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D7D137A-8F96-4899-A195-3F9724CE7F94}" type="slidenum">
              <a:rPr lang="en-IE" smtClean="0"/>
              <a:t>‹#›</a:t>
            </a:fld>
            <a:endParaRPr lang="en-I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761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671B1-CEF2-40E0-BB7E-E71B13289322}" type="datetimeFigureOut">
              <a:rPr lang="en-IE" smtClean="0"/>
              <a:t>25/10/2016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D7D137A-8F96-4899-A195-3F9724CE7F94}" type="slidenum">
              <a:rPr lang="en-IE" smtClean="0"/>
              <a:t>‹#›</a:t>
            </a:fld>
            <a:endParaRPr lang="en-IE"/>
          </a:p>
        </p:txBody>
      </p:sp>
    </p:spTree>
    <p:extLst>
      <p:ext uri="{BB962C8B-B14F-4D97-AF65-F5344CB8AC3E}">
        <p14:creationId xmlns:p14="http://schemas.microsoft.com/office/powerpoint/2010/main" val="267539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A671B1-CEF2-40E0-BB7E-E71B13289322}" type="datetimeFigureOut">
              <a:rPr lang="en-IE" smtClean="0"/>
              <a:t>25/10/2016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D7D137A-8F96-4899-A195-3F9724CE7F94}" type="slidenum">
              <a:rPr lang="en-IE" smtClean="0"/>
              <a:t>‹#›</a:t>
            </a:fld>
            <a:endParaRPr lang="en-I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769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A671B1-CEF2-40E0-BB7E-E71B13289322}" type="datetimeFigureOut">
              <a:rPr lang="en-IE" smtClean="0"/>
              <a:t>25/10/2016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D7D137A-8F96-4899-A195-3F9724CE7F94}" type="slidenum">
              <a:rPr lang="en-IE" smtClean="0"/>
              <a:t>‹#›</a:t>
            </a:fld>
            <a:endParaRPr lang="en-IE"/>
          </a:p>
        </p:txBody>
      </p:sp>
    </p:spTree>
    <p:extLst>
      <p:ext uri="{BB962C8B-B14F-4D97-AF65-F5344CB8AC3E}">
        <p14:creationId xmlns:p14="http://schemas.microsoft.com/office/powerpoint/2010/main" val="7341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A671B1-CEF2-40E0-BB7E-E71B13289322}" type="datetimeFigureOut">
              <a:rPr lang="en-IE" smtClean="0"/>
              <a:t>25/10/2016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D7D137A-8F96-4899-A195-3F9724CE7F94}" type="slidenum">
              <a:rPr lang="en-IE" smtClean="0"/>
              <a:t>‹#›</a:t>
            </a:fld>
            <a:endParaRPr lang="en-I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249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671B1-CEF2-40E0-BB7E-E71B13289322}" type="datetimeFigureOut">
              <a:rPr lang="en-IE" smtClean="0"/>
              <a:t>25/10/2016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D7D137A-8F96-4899-A195-3F9724CE7F94}" type="slidenum">
              <a:rPr lang="en-IE" smtClean="0"/>
              <a:t>‹#›</a:t>
            </a:fld>
            <a:endParaRPr lang="en-I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066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671B1-CEF2-40E0-BB7E-E71B13289322}" type="datetimeFigureOut">
              <a:rPr lang="en-IE" smtClean="0"/>
              <a:t>25/10/2016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D7D137A-8F96-4899-A195-3F9724CE7F94}" type="slidenum">
              <a:rPr lang="en-IE" smtClean="0"/>
              <a:t>‹#›</a:t>
            </a:fld>
            <a:endParaRPr lang="en-IE"/>
          </a:p>
        </p:txBody>
      </p:sp>
    </p:spTree>
    <p:extLst>
      <p:ext uri="{BB962C8B-B14F-4D97-AF65-F5344CB8AC3E}">
        <p14:creationId xmlns:p14="http://schemas.microsoft.com/office/powerpoint/2010/main" val="401443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671B1-CEF2-40E0-BB7E-E71B13289322}" type="datetimeFigureOut">
              <a:rPr lang="en-IE" smtClean="0"/>
              <a:t>25/10/2016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D7D137A-8F96-4899-A195-3F9724CE7F94}" type="slidenum">
              <a:rPr lang="en-IE" smtClean="0"/>
              <a:t>‹#›</a:t>
            </a:fld>
            <a:endParaRPr lang="en-I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29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671B1-CEF2-40E0-BB7E-E71B13289322}" type="datetimeFigureOut">
              <a:rPr lang="en-IE" smtClean="0"/>
              <a:t>25/10/2016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D7D137A-8F96-4899-A195-3F9724CE7F94}" type="slidenum">
              <a:rPr lang="en-IE" smtClean="0"/>
              <a:t>‹#›</a:t>
            </a:fld>
            <a:endParaRPr lang="en-IE"/>
          </a:p>
        </p:txBody>
      </p:sp>
    </p:spTree>
    <p:extLst>
      <p:ext uri="{BB962C8B-B14F-4D97-AF65-F5344CB8AC3E}">
        <p14:creationId xmlns:p14="http://schemas.microsoft.com/office/powerpoint/2010/main" val="36741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A671B1-CEF2-40E0-BB7E-E71B13289322}" type="datetimeFigureOut">
              <a:rPr lang="en-IE" smtClean="0"/>
              <a:t>25/10/2016</a:t>
            </a:fld>
            <a:endParaRPr lang="en-I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7D137A-8F96-4899-A195-3F9724CE7F94}" type="slidenum">
              <a:rPr lang="en-IE" smtClean="0"/>
              <a:t>‹#›</a:t>
            </a:fld>
            <a:endParaRPr lang="en-IE"/>
          </a:p>
        </p:txBody>
      </p:sp>
    </p:spTree>
    <p:extLst>
      <p:ext uri="{BB962C8B-B14F-4D97-AF65-F5344CB8AC3E}">
        <p14:creationId xmlns:p14="http://schemas.microsoft.com/office/powerpoint/2010/main" val="3888158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stackoverflow.com/questions/497786/why-would-anybody-use-c-over-c" TargetMode="External"/><Relationship Id="rId2" Type="http://schemas.openxmlformats.org/officeDocument/2006/relationships/hyperlink" Target="http://harmful.cat-v.org/software/c++/lin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Tog Coders Night 1#</a:t>
            </a:r>
          </a:p>
        </p:txBody>
      </p:sp>
      <p:sp>
        <p:nvSpPr>
          <p:cNvPr id="3" name="Subtitle 2"/>
          <p:cNvSpPr>
            <a:spLocks noGrp="1"/>
          </p:cNvSpPr>
          <p:nvPr>
            <p:ph type="subTitle" idx="1"/>
          </p:nvPr>
        </p:nvSpPr>
        <p:spPr/>
        <p:txBody>
          <a:bodyPr>
            <a:normAutofit fontScale="77500" lnSpcReduction="20000"/>
          </a:bodyPr>
          <a:lstStyle/>
          <a:p>
            <a:r>
              <a:rPr lang="en-IE" sz="2600" dirty="0"/>
              <a:t>About C Language</a:t>
            </a:r>
          </a:p>
          <a:p>
            <a:r>
              <a:rPr lang="en-IE" dirty="0"/>
              <a:t>By Paul McQuade &lt;paulmcquad@gmail.com&gt;</a:t>
            </a:r>
          </a:p>
          <a:p>
            <a:r>
              <a:rPr lang="en-IE" dirty="0"/>
              <a:t>Twitter: @</a:t>
            </a:r>
            <a:r>
              <a:rPr lang="en-IE" dirty="0" err="1"/>
              <a:t>paulmcquad</a:t>
            </a:r>
            <a:endParaRPr lang="en-IE" dirty="0"/>
          </a:p>
          <a:p>
            <a:r>
              <a:rPr lang="en-IE" dirty="0"/>
              <a:t>https://github.com/paulmcquad/Tog-Coders-Night</a:t>
            </a:r>
          </a:p>
        </p:txBody>
      </p:sp>
    </p:spTree>
    <p:extLst>
      <p:ext uri="{BB962C8B-B14F-4D97-AF65-F5344CB8AC3E}">
        <p14:creationId xmlns:p14="http://schemas.microsoft.com/office/powerpoint/2010/main" val="343771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C Programming Books</a:t>
            </a:r>
          </a:p>
        </p:txBody>
      </p:sp>
      <p:sp>
        <p:nvSpPr>
          <p:cNvPr id="5" name="Content Placeholder 4"/>
          <p:cNvSpPr>
            <a:spLocks noGrp="1"/>
          </p:cNvSpPr>
          <p:nvPr>
            <p:ph sz="half" idx="1"/>
          </p:nvPr>
        </p:nvSpPr>
        <p:spPr/>
        <p:txBody>
          <a:bodyPr/>
          <a:lstStyle/>
          <a:p>
            <a:r>
              <a:rPr lang="en-IE" dirty="0"/>
              <a:t>The C Programming Language 2nd Edition</a:t>
            </a:r>
          </a:p>
          <a:p>
            <a:r>
              <a:rPr lang="en-IE" dirty="0"/>
              <a:t>ISBN-13: 978-0131103627</a:t>
            </a:r>
          </a:p>
          <a:p>
            <a:r>
              <a:rPr lang="en-IE" dirty="0"/>
              <a:t>C Programming in One Hour a Day, </a:t>
            </a:r>
            <a:r>
              <a:rPr lang="en-IE" dirty="0" err="1"/>
              <a:t>Sams</a:t>
            </a:r>
            <a:r>
              <a:rPr lang="en-IE" dirty="0"/>
              <a:t> Teach Yourself (7th Edition) 7th Edition</a:t>
            </a:r>
          </a:p>
          <a:p>
            <a:r>
              <a:rPr lang="en-IE" dirty="0"/>
              <a:t>ISBN-13: 978-0789751997</a:t>
            </a:r>
          </a:p>
          <a:p>
            <a:pPr marL="0" indent="0">
              <a:buNone/>
            </a:pPr>
            <a:endParaRPr lang="en-IE" dirty="0"/>
          </a:p>
        </p:txBody>
      </p:sp>
      <p:pic>
        <p:nvPicPr>
          <p:cNvPr id="7" name="Content Placeholder 6"/>
          <p:cNvPicPr>
            <a:picLocks noGrp="1" noChangeAspect="1"/>
          </p:cNvPicPr>
          <p:nvPr>
            <p:ph sz="half" idx="2"/>
          </p:nvPr>
        </p:nvPicPr>
        <p:blipFill>
          <a:blip r:embed="rId2"/>
          <a:stretch>
            <a:fillRect/>
          </a:stretch>
        </p:blipFill>
        <p:spPr>
          <a:xfrm>
            <a:off x="6181725" y="2666608"/>
            <a:ext cx="4718050" cy="3097996"/>
          </a:xfrm>
          <a:prstGeom prst="rect">
            <a:avLst/>
          </a:prstGeom>
        </p:spPr>
      </p:pic>
    </p:spTree>
    <p:extLst>
      <p:ext uri="{BB962C8B-B14F-4D97-AF65-F5344CB8AC3E}">
        <p14:creationId xmlns:p14="http://schemas.microsoft.com/office/powerpoint/2010/main" val="334103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Why use C?</a:t>
            </a:r>
          </a:p>
        </p:txBody>
      </p:sp>
      <p:sp>
        <p:nvSpPr>
          <p:cNvPr id="3" name="Content Placeholder 2"/>
          <p:cNvSpPr>
            <a:spLocks noGrp="1"/>
          </p:cNvSpPr>
          <p:nvPr>
            <p:ph sz="half" idx="1"/>
          </p:nvPr>
        </p:nvSpPr>
        <p:spPr/>
        <p:txBody>
          <a:bodyPr>
            <a:normAutofit lnSpcReduction="10000"/>
          </a:bodyPr>
          <a:lstStyle/>
          <a:p>
            <a:pPr marL="0" indent="0">
              <a:buNone/>
            </a:pPr>
            <a:r>
              <a:rPr lang="en-IE" dirty="0"/>
              <a:t>Short Answer:</a:t>
            </a:r>
          </a:p>
          <a:p>
            <a:r>
              <a:rPr lang="en-IE" dirty="0"/>
              <a:t>C is powerful and flexible language</a:t>
            </a:r>
          </a:p>
          <a:p>
            <a:r>
              <a:rPr lang="en-IE" dirty="0"/>
              <a:t>C is a popular language</a:t>
            </a:r>
          </a:p>
          <a:p>
            <a:r>
              <a:rPr lang="en-IE" dirty="0"/>
              <a:t>C is a portable language</a:t>
            </a:r>
          </a:p>
          <a:p>
            <a:r>
              <a:rPr lang="en-IE" dirty="0"/>
              <a:t>C is modular</a:t>
            </a:r>
          </a:p>
        </p:txBody>
      </p:sp>
      <p:sp>
        <p:nvSpPr>
          <p:cNvPr id="4" name="Content Placeholder 3"/>
          <p:cNvSpPr>
            <a:spLocks noGrp="1"/>
          </p:cNvSpPr>
          <p:nvPr>
            <p:ph sz="half" idx="2"/>
          </p:nvPr>
        </p:nvSpPr>
        <p:spPr/>
        <p:txBody>
          <a:bodyPr>
            <a:normAutofit lnSpcReduction="10000"/>
          </a:bodyPr>
          <a:lstStyle/>
          <a:p>
            <a:pPr marL="0" indent="0">
              <a:buNone/>
            </a:pPr>
            <a:r>
              <a:rPr lang="en-IE" dirty="0"/>
              <a:t>Long Answer:</a:t>
            </a:r>
          </a:p>
          <a:p>
            <a:r>
              <a:rPr lang="en-IE" dirty="0"/>
              <a:t>C compiles down to machine code and doesn't require any runtime support for the language itself. This means that it's possible to write code that can run before things like filesystems, virtual memory, processes, and anything else but registers and RAM exist.</a:t>
            </a:r>
          </a:p>
        </p:txBody>
      </p:sp>
    </p:spTree>
    <p:extLst>
      <p:ext uri="{BB962C8B-B14F-4D97-AF65-F5344CB8AC3E}">
        <p14:creationId xmlns:p14="http://schemas.microsoft.com/office/powerpoint/2010/main" val="320703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Why C is better than </a:t>
            </a:r>
            <a:r>
              <a:rPr lang="en-IE"/>
              <a:t>C++?</a:t>
            </a:r>
            <a:endParaRPr lang="en-IE" dirty="0"/>
          </a:p>
        </p:txBody>
      </p:sp>
      <p:sp>
        <p:nvSpPr>
          <p:cNvPr id="3" name="Content Placeholder 2"/>
          <p:cNvSpPr>
            <a:spLocks noGrp="1"/>
          </p:cNvSpPr>
          <p:nvPr>
            <p:ph idx="1"/>
          </p:nvPr>
        </p:nvSpPr>
        <p:spPr/>
        <p:txBody>
          <a:bodyPr/>
          <a:lstStyle/>
          <a:p>
            <a:pPr marL="0" indent="0">
              <a:buNone/>
            </a:pPr>
            <a:r>
              <a:rPr lang="en-IE" dirty="0"/>
              <a:t>Linus Torvalds on C++</a:t>
            </a:r>
          </a:p>
          <a:p>
            <a:r>
              <a:rPr lang="en-IE" dirty="0">
                <a:hlinkClick r:id="rId2"/>
              </a:rPr>
              <a:t>http://harmful.cat-v.org/software/c++/linus</a:t>
            </a:r>
            <a:endParaRPr lang="en-IE" dirty="0"/>
          </a:p>
          <a:p>
            <a:pPr marL="0" indent="0">
              <a:buNone/>
            </a:pPr>
            <a:r>
              <a:rPr lang="en-IE" dirty="0"/>
              <a:t>Why would anybody use C over C++?</a:t>
            </a:r>
          </a:p>
          <a:p>
            <a:r>
              <a:rPr lang="en-IE" dirty="0">
                <a:hlinkClick r:id="rId3"/>
              </a:rPr>
              <a:t>https</a:t>
            </a:r>
            <a:r>
              <a:rPr lang="en-IE">
                <a:hlinkClick r:id="rId3"/>
              </a:rPr>
              <a:t>://stackoverflow.com/questions/497786/why-would-anybody-use-c-over-c</a:t>
            </a:r>
            <a:endParaRPr lang="en-IE"/>
          </a:p>
          <a:p>
            <a:pPr marL="0" indent="0">
              <a:buNone/>
            </a:pPr>
            <a:endParaRPr lang="en-IE" dirty="0"/>
          </a:p>
        </p:txBody>
      </p:sp>
    </p:spTree>
    <p:extLst>
      <p:ext uri="{BB962C8B-B14F-4D97-AF65-F5344CB8AC3E}">
        <p14:creationId xmlns:p14="http://schemas.microsoft.com/office/powerpoint/2010/main" val="103054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next?</a:t>
            </a:r>
          </a:p>
        </p:txBody>
      </p:sp>
      <p:sp>
        <p:nvSpPr>
          <p:cNvPr id="3" name="Content Placeholder 2"/>
          <p:cNvSpPr>
            <a:spLocks noGrp="1"/>
          </p:cNvSpPr>
          <p:nvPr>
            <p:ph idx="1"/>
          </p:nvPr>
        </p:nvSpPr>
        <p:spPr/>
        <p:txBody>
          <a:bodyPr/>
          <a:lstStyle/>
          <a:p>
            <a:r>
              <a:rPr lang="en-IE" dirty="0"/>
              <a:t>Check out some of my C programs</a:t>
            </a:r>
            <a:r>
              <a:rPr lang="en-IE"/>
              <a:t>: Tog-Coders-Night\CODE\C</a:t>
            </a:r>
            <a:endParaRPr lang="en-IE" dirty="0"/>
          </a:p>
          <a:p>
            <a:r>
              <a:rPr lang="en-IE" dirty="0"/>
              <a:t>Compile the code:</a:t>
            </a:r>
          </a:p>
          <a:p>
            <a:r>
              <a:rPr lang="en-IE" dirty="0"/>
              <a:t>Create an account on </a:t>
            </a:r>
            <a:r>
              <a:rPr lang="en-IE" dirty="0" err="1"/>
              <a:t>Github</a:t>
            </a:r>
            <a:r>
              <a:rPr lang="en-IE" dirty="0"/>
              <a:t>/ </a:t>
            </a:r>
            <a:r>
              <a:rPr lang="en-IE" dirty="0" err="1"/>
              <a:t>Bitbucket</a:t>
            </a:r>
            <a:r>
              <a:rPr lang="en-IE" dirty="0"/>
              <a:t>/ </a:t>
            </a:r>
            <a:r>
              <a:rPr lang="en-IE" dirty="0" err="1"/>
              <a:t>Sourceforge</a:t>
            </a:r>
            <a:r>
              <a:rPr lang="en-IE" dirty="0"/>
              <a:t> etc.</a:t>
            </a:r>
          </a:p>
          <a:p>
            <a:r>
              <a:rPr lang="en-IE" dirty="0"/>
              <a:t>Write some basic programs:</a:t>
            </a:r>
          </a:p>
        </p:txBody>
      </p:sp>
    </p:spTree>
    <p:extLst>
      <p:ext uri="{BB962C8B-B14F-4D97-AF65-F5344CB8AC3E}">
        <p14:creationId xmlns:p14="http://schemas.microsoft.com/office/powerpoint/2010/main" val="18923117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158</TotalTime>
  <Words>169</Words>
  <Application>Microsoft Office PowerPoint</Application>
  <PresentationFormat>Widescreen</PresentationFormat>
  <Paragraphs>29</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Garamond</vt:lpstr>
      <vt:lpstr>Organic</vt:lpstr>
      <vt:lpstr>Tog Coders Night 1#</vt:lpstr>
      <vt:lpstr>C Programming Books</vt:lpstr>
      <vt:lpstr>Why use C?</vt:lpstr>
      <vt:lpstr>Why C is better than C++?</vt:lpstr>
      <vt:lpstr>What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Linus Torvalds on C++ </dc:title>
  <dc:creator>gamer</dc:creator>
  <cp:lastModifiedBy>gamer</cp:lastModifiedBy>
  <cp:revision>13</cp:revision>
  <dcterms:created xsi:type="dcterms:W3CDTF">2016-10-07T18:10:09Z</dcterms:created>
  <dcterms:modified xsi:type="dcterms:W3CDTF">2016-10-25T17:43:21Z</dcterms:modified>
</cp:coreProperties>
</file>