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0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EDF-D893-4D71-8A75-63CBC471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4D9A-35AE-46B6-9E59-FD5B86A3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6091-7408-463B-97E0-F785D898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5401-4A6C-4839-B5D8-62CE4D60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35D4-6A24-40BE-9B98-D69F026E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3B05-6579-48C2-8272-6CDDDC90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ED61-DA78-4C9C-A5AB-A84B9B54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DCEB-AA68-41B8-A1A0-AADFDA37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D31C-3FFC-4582-9208-64CAACEE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63FD-559C-416E-8D05-D6158871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D290C-E53F-4B87-9ED1-9D8CF6141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CC0F-E89D-4834-ABC2-D09A7A89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7F0D-FB94-492A-845F-1579CA21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E625-D068-4947-A6E3-46ABF6B0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1BCF-52DF-4741-BB09-E9E8A49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54D4-5F1D-492C-9551-46B98829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467F-DDD9-45A7-AD3D-D574783A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BD81-CA92-45B2-B01B-88453303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3905-7E85-4646-8979-EADE0E0E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BE66-858B-4D35-A873-A7E22DA8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D034-631D-475C-A674-C6987BE3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8BDF-3D9C-4251-A025-E2665909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DD9D-2C0A-48A7-A5F7-201B8D03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0453-3E8C-47FB-BA61-FDABFA96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2FB1-364D-446A-AF3D-1672C6C8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A9D-71AC-4AC1-92F5-6A90B830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16C9-6FC0-42E4-9DAB-611822DD4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8F3B-C316-473E-8CBC-9F21BC40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85B2-AA29-4D01-92EF-C5C900C8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62ACE-182F-4944-B1A4-A00E5753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6BBD-AC6E-4094-8299-E6948BF0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0F4E-CC5F-44C8-9ECB-6133734B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2111-1BED-441F-80FB-6922D2B8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312EF-CBBF-4ACA-B437-A8CE5077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D78C3-A87E-4496-B070-61D62F8D8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11ED-EA4D-4FAF-8498-4FD85BA7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A332D-1F9B-44B8-B61F-F1A3070A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55892-E139-4460-B7B4-38268C8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6C4EC-6B40-4779-AF2A-50AA48C7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00B2-34D2-464B-8021-FDE77F4F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EAB9D-C99C-4057-AD78-6AB80EB1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612D7-34BD-49D4-8231-4B3D3EE1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5F1AB-50B8-42D9-B4EF-399991B0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9F70-91E3-42E0-B3F4-0D3C1372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39834-DC0F-40A7-BE38-CAD52FAA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86A6-23A5-48A8-A699-76203C1E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31BF-FF35-40CB-9846-55B678BF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7B46-14AF-4AC1-920A-4C328594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47E84-87DC-4124-8E8D-DC289C68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6C9D-CE6B-433F-A8EF-0865E03E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EEEA-6983-46F4-9B90-6E1C1B39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5DCC-30A1-4251-B892-76A16DDD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67B1-F291-4DFF-8AA7-3A93D692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B1CF9-104F-436F-B663-9D34ADF4A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58D2-BA55-471B-B814-27A9FA9F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FE01-D21C-449A-80B7-E46D842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DAAD-B9A5-406A-8570-A73B0B7F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3E7FF-3FB2-4675-AAE6-6B9B3A0E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F02B5-62D5-4064-AC87-A9F51124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5523-1938-4385-9A9F-5791EBD66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ED7-7CCA-4AC1-A771-00729370D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B6578-E6E0-4B07-A692-B6456D942F2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10D4-C935-4447-B5F2-86CCF3A4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3686-5F92-4AE0-8BB5-2F104B13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3748-D387-43AC-9637-B9B666F9F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EBC6968-E4DC-4CE0-A5B0-494818058332}"/>
              </a:ext>
            </a:extLst>
          </p:cNvPr>
          <p:cNvGrpSpPr/>
          <p:nvPr/>
        </p:nvGrpSpPr>
        <p:grpSpPr>
          <a:xfrm>
            <a:off x="4468062" y="356946"/>
            <a:ext cx="3175482" cy="6130268"/>
            <a:chOff x="641716" y="431897"/>
            <a:chExt cx="3175482" cy="613026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820F50-3638-4299-B83F-4A5D51140FA3}"/>
                </a:ext>
              </a:extLst>
            </p:cNvPr>
            <p:cNvSpPr/>
            <p:nvPr/>
          </p:nvSpPr>
          <p:spPr>
            <a:xfrm>
              <a:off x="641716" y="578091"/>
              <a:ext cx="3175482" cy="5984074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248258-19D7-40DC-AEDA-538FAE0EFD00}"/>
                </a:ext>
              </a:extLst>
            </p:cNvPr>
            <p:cNvSpPr txBox="1"/>
            <p:nvPr/>
          </p:nvSpPr>
          <p:spPr>
            <a:xfrm>
              <a:off x="794796" y="431897"/>
              <a:ext cx="2347117" cy="29238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Mendix Private Cloud Portal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B7ED34-FF42-46DA-AEDD-C2A7104E1C01}"/>
                </a:ext>
              </a:extLst>
            </p:cNvPr>
            <p:cNvSpPr/>
            <p:nvPr/>
          </p:nvSpPr>
          <p:spPr>
            <a:xfrm>
              <a:off x="869400" y="1004399"/>
              <a:ext cx="2688188" cy="2505563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FBD3CA-5B1E-4710-A5EF-D575BB71758C}"/>
                </a:ext>
              </a:extLst>
            </p:cNvPr>
            <p:cNvGrpSpPr/>
            <p:nvPr/>
          </p:nvGrpSpPr>
          <p:grpSpPr>
            <a:xfrm>
              <a:off x="1158011" y="1226454"/>
              <a:ext cx="2110966" cy="582440"/>
              <a:chOff x="1109050" y="1305209"/>
              <a:chExt cx="2110966" cy="58244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FCD8381-79BB-447C-B54E-18FD14B4E2FA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Test 1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9E9397D-FD31-45E4-BC5F-9889B9D6A636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CF98E-DBCD-4DBD-BDA3-5273FC694DEE}"/>
                </a:ext>
              </a:extLst>
            </p:cNvPr>
            <p:cNvSpPr txBox="1"/>
            <p:nvPr/>
          </p:nvSpPr>
          <p:spPr>
            <a:xfrm>
              <a:off x="931828" y="868072"/>
              <a:ext cx="61427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 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11FB60-6AF3-457B-A07A-D93C058A1102}"/>
                </a:ext>
              </a:extLst>
            </p:cNvPr>
            <p:cNvGrpSpPr/>
            <p:nvPr/>
          </p:nvGrpSpPr>
          <p:grpSpPr>
            <a:xfrm>
              <a:off x="1158011" y="2748834"/>
              <a:ext cx="2110966" cy="582440"/>
              <a:chOff x="1109050" y="1305209"/>
              <a:chExt cx="2110966" cy="5824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7877884-75A3-4CD5-A6B7-A5D92BC40E14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1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CE40CD0-341A-4855-91F3-09A14CC503A2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167A36-1A4A-48F8-BD0E-7773BDA1B2D1}"/>
                </a:ext>
              </a:extLst>
            </p:cNvPr>
            <p:cNvGrpSpPr/>
            <p:nvPr/>
          </p:nvGrpSpPr>
          <p:grpSpPr>
            <a:xfrm>
              <a:off x="1158011" y="1987644"/>
              <a:ext cx="2110966" cy="582440"/>
              <a:chOff x="1109050" y="1305209"/>
              <a:chExt cx="2110966" cy="5824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74F8CD0-B8C8-4AD1-82DC-3AC3B9891712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Acceptance 1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0054BE-F6DC-4BE1-B1A1-61B7F869333E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898F73-996E-4ECC-899E-9F2AD5B2D1B2}"/>
                </a:ext>
              </a:extLst>
            </p:cNvPr>
            <p:cNvGrpSpPr/>
            <p:nvPr/>
          </p:nvGrpSpPr>
          <p:grpSpPr>
            <a:xfrm>
              <a:off x="1133868" y="4050769"/>
              <a:ext cx="2110966" cy="582440"/>
              <a:chOff x="1109050" y="1305209"/>
              <a:chExt cx="2110966" cy="58244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2806CF5-B508-471A-B041-D93187E8951F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Test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EB3A2D6-9A9D-4E3B-AEE1-B276F47DFC5E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43D872-035B-45CC-967D-55BC887D7D9B}"/>
                </a:ext>
              </a:extLst>
            </p:cNvPr>
            <p:cNvGrpSpPr/>
            <p:nvPr/>
          </p:nvGrpSpPr>
          <p:grpSpPr>
            <a:xfrm>
              <a:off x="1133868" y="5563431"/>
              <a:ext cx="2110966" cy="582440"/>
              <a:chOff x="1109050" y="1305209"/>
              <a:chExt cx="2110966" cy="58244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5FEE391-A5FD-4FF8-9B71-C0A5FD7CBAF5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D00D14-EADA-4FC4-806E-2C5829B3ECA5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0B9868-25D3-4737-96AC-02CFCD2E0558}"/>
                </a:ext>
              </a:extLst>
            </p:cNvPr>
            <p:cNvGrpSpPr/>
            <p:nvPr/>
          </p:nvGrpSpPr>
          <p:grpSpPr>
            <a:xfrm>
              <a:off x="1133868" y="4807100"/>
              <a:ext cx="2110966" cy="582440"/>
              <a:chOff x="1109050" y="1305209"/>
              <a:chExt cx="2110966" cy="58244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1D4128F-9FA2-4E90-AC26-9DC879F3213F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Acceptance 2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073A967-1FF8-4B11-9D5E-F0B3782F8FE6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CD6BAE1-7AEC-4C92-9184-FB1F366CFE31}"/>
                </a:ext>
              </a:extLst>
            </p:cNvPr>
            <p:cNvSpPr/>
            <p:nvPr/>
          </p:nvSpPr>
          <p:spPr>
            <a:xfrm>
              <a:off x="869400" y="3774346"/>
              <a:ext cx="2688188" cy="2505563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ED0858-746B-4FC8-B202-77DA64AB52FF}"/>
                </a:ext>
              </a:extLst>
            </p:cNvPr>
            <p:cNvSpPr txBox="1"/>
            <p:nvPr/>
          </p:nvSpPr>
          <p:spPr>
            <a:xfrm>
              <a:off x="931828" y="3638019"/>
              <a:ext cx="61427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 2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938BE6-8033-4379-B349-585B461AC81B}"/>
              </a:ext>
            </a:extLst>
          </p:cNvPr>
          <p:cNvSpPr/>
          <p:nvPr/>
        </p:nvSpPr>
        <p:spPr>
          <a:xfrm>
            <a:off x="8031238" y="503140"/>
            <a:ext cx="3175482" cy="5984074"/>
          </a:xfrm>
          <a:prstGeom prst="roundRect">
            <a:avLst>
              <a:gd name="adj" fmla="val 3641"/>
            </a:avLst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989516-090D-4A86-9541-0B3148E43624}"/>
              </a:ext>
            </a:extLst>
          </p:cNvPr>
          <p:cNvSpPr txBox="1"/>
          <p:nvPr/>
        </p:nvSpPr>
        <p:spPr>
          <a:xfrm>
            <a:off x="8184318" y="356946"/>
            <a:ext cx="1745991" cy="284693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 Cluster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F7A5AB-1125-425E-A8E4-943290F736D1}"/>
              </a:ext>
            </a:extLst>
          </p:cNvPr>
          <p:cNvSpPr/>
          <p:nvPr/>
        </p:nvSpPr>
        <p:spPr>
          <a:xfrm>
            <a:off x="8258922" y="929448"/>
            <a:ext cx="2688188" cy="5275510"/>
          </a:xfrm>
          <a:prstGeom prst="roundRect">
            <a:avLst>
              <a:gd name="adj" fmla="val 3188"/>
            </a:avLst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D35CF-C8CE-433E-84FA-3C256F8EA943}"/>
              </a:ext>
            </a:extLst>
          </p:cNvPr>
          <p:cNvGrpSpPr/>
          <p:nvPr/>
        </p:nvGrpSpPr>
        <p:grpSpPr>
          <a:xfrm>
            <a:off x="8547533" y="1148806"/>
            <a:ext cx="2110966" cy="582440"/>
            <a:chOff x="1109050" y="1302512"/>
            <a:chExt cx="2110966" cy="58244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2E5BF29-3D2E-4ECC-8331-DF21572CF0D5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1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592FE3-364B-4764-8BBA-45E6EA713C52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A01B0A0-AF29-4266-A3AE-577045B026FE}"/>
              </a:ext>
            </a:extLst>
          </p:cNvPr>
          <p:cNvSpPr txBox="1"/>
          <p:nvPr/>
        </p:nvSpPr>
        <p:spPr>
          <a:xfrm>
            <a:off x="8321350" y="793121"/>
            <a:ext cx="1197764" cy="284693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Namespace 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76985-0697-4FCC-A648-9EAEBFB907E3}"/>
              </a:ext>
            </a:extLst>
          </p:cNvPr>
          <p:cNvGrpSpPr/>
          <p:nvPr/>
        </p:nvGrpSpPr>
        <p:grpSpPr>
          <a:xfrm>
            <a:off x="8547533" y="3971101"/>
            <a:ext cx="2110966" cy="582440"/>
            <a:chOff x="1109050" y="1302512"/>
            <a:chExt cx="2110966" cy="58244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2171530-125B-47FD-B9B9-AB76E963DD1F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2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0A06060-E1C7-4100-BEFE-A1DC353879E1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94EB3A-5B4B-4B2F-91DE-5C8FE4A6E747}"/>
              </a:ext>
            </a:extLst>
          </p:cNvPr>
          <p:cNvGrpSpPr/>
          <p:nvPr/>
        </p:nvGrpSpPr>
        <p:grpSpPr>
          <a:xfrm>
            <a:off x="8547533" y="1909996"/>
            <a:ext cx="2110966" cy="582440"/>
            <a:chOff x="1109050" y="1302512"/>
            <a:chExt cx="2110966" cy="58244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22AC595-8719-4A17-90E9-EED6AF50047E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Acceptance 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B7B3531-2ADE-402C-932A-AEDE14392994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19F159-6F8A-4685-9BA2-A4F732D61966}"/>
              </a:ext>
            </a:extLst>
          </p:cNvPr>
          <p:cNvGrpSpPr/>
          <p:nvPr/>
        </p:nvGrpSpPr>
        <p:grpSpPr>
          <a:xfrm>
            <a:off x="8547533" y="4734004"/>
            <a:ext cx="2110966" cy="582440"/>
            <a:chOff x="1109050" y="1302512"/>
            <a:chExt cx="2110966" cy="58244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B626C7D-1450-4BC2-BB1F-092E72BC26FF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Acceptance 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D98DE74-E06C-4C3A-A3EA-585DC43D6C0A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FF2E737-E0F9-4083-ABDE-A6623F50D309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7095323" y="1440026"/>
            <a:ext cx="1452210" cy="2697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DED37AC-2080-455F-B43F-A88DC35158DE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071180" y="5023369"/>
            <a:ext cx="1476353" cy="185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B94BA68-0222-4625-BB3A-6369A65AA8D2}"/>
              </a:ext>
            </a:extLst>
          </p:cNvPr>
          <p:cNvCxnSpPr>
            <a:cxnSpLocks/>
            <a:stCxn id="22" idx="1"/>
            <a:endCxn id="157" idx="3"/>
          </p:cNvCxnSpPr>
          <p:nvPr/>
        </p:nvCxnSpPr>
        <p:spPr>
          <a:xfrm rot="10800000" flipV="1">
            <a:off x="3596934" y="5779699"/>
            <a:ext cx="1363280" cy="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7F27EA2-DBD4-40FE-B483-9694AB774EC0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7071180" y="4262321"/>
            <a:ext cx="1476353" cy="47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A92495-F73B-4E42-BE9C-82B22EAD1361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7095323" y="2201216"/>
            <a:ext cx="1452210" cy="2697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7876722-F09B-48AD-BB69-B4BA028427D3}"/>
              </a:ext>
            </a:extLst>
          </p:cNvPr>
          <p:cNvCxnSpPr>
            <a:cxnSpLocks/>
            <a:stCxn id="13" idx="1"/>
            <a:endCxn id="149" idx="3"/>
          </p:cNvCxnSpPr>
          <p:nvPr/>
        </p:nvCxnSpPr>
        <p:spPr>
          <a:xfrm rot="10800000">
            <a:off x="3596937" y="2962813"/>
            <a:ext cx="1387421" cy="22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3EFDFE5-F90C-4BCB-A16E-E6B9FCDD6B50}"/>
              </a:ext>
            </a:extLst>
          </p:cNvPr>
          <p:cNvGrpSpPr/>
          <p:nvPr/>
        </p:nvGrpSpPr>
        <p:grpSpPr>
          <a:xfrm>
            <a:off x="969675" y="1909996"/>
            <a:ext cx="3110693" cy="1808236"/>
            <a:chOff x="7849360" y="428951"/>
            <a:chExt cx="3110693" cy="1808236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C638EC2-8796-45BB-9D7B-68E3D2A40429}"/>
                </a:ext>
              </a:extLst>
            </p:cNvPr>
            <p:cNvSpPr/>
            <p:nvPr/>
          </p:nvSpPr>
          <p:spPr>
            <a:xfrm>
              <a:off x="7849360" y="574243"/>
              <a:ext cx="3110693" cy="1662944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A402340-BF78-46AE-B6B0-766027EEA410}"/>
                </a:ext>
              </a:extLst>
            </p:cNvPr>
            <p:cNvSpPr txBox="1"/>
            <p:nvPr/>
          </p:nvSpPr>
          <p:spPr>
            <a:xfrm>
              <a:off x="8002440" y="428951"/>
              <a:ext cx="174599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 Cluster 2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D37E116-2BFF-47BA-BF05-68953E5DE62D}"/>
                </a:ext>
              </a:extLst>
            </p:cNvPr>
            <p:cNvSpPr/>
            <p:nvPr/>
          </p:nvSpPr>
          <p:spPr>
            <a:xfrm>
              <a:off x="8077044" y="960999"/>
              <a:ext cx="2688188" cy="1026646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B8A3007-4E9D-4B48-BECE-6E967D050C92}"/>
                </a:ext>
              </a:extLst>
            </p:cNvPr>
            <p:cNvGrpSpPr/>
            <p:nvPr/>
          </p:nvGrpSpPr>
          <p:grpSpPr>
            <a:xfrm>
              <a:off x="8365655" y="1190548"/>
              <a:ext cx="2110966" cy="582440"/>
              <a:chOff x="1109050" y="1312704"/>
              <a:chExt cx="2110966" cy="5824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525ECFE3-C538-42BA-AFD8-4D46FA019224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9AE79A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1</a:t>
                </a: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0804A189-5BC4-4A43-90BD-DAADC63CC11A}"/>
                  </a:ext>
                </a:extLst>
              </p:cNvPr>
              <p:cNvSpPr/>
              <p:nvPr/>
            </p:nvSpPr>
            <p:spPr>
              <a:xfrm>
                <a:off x="1109050" y="1312704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8170B3-6963-4438-9B5D-F19EA51B3344}"/>
                </a:ext>
              </a:extLst>
            </p:cNvPr>
            <p:cNvSpPr txBox="1"/>
            <p:nvPr/>
          </p:nvSpPr>
          <p:spPr>
            <a:xfrm>
              <a:off x="8139472" y="824671"/>
              <a:ext cx="1197764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Namespace 2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ED4AD0C-2C0D-4C4E-8236-B769FD3D01DF}"/>
              </a:ext>
            </a:extLst>
          </p:cNvPr>
          <p:cNvGrpSpPr/>
          <p:nvPr/>
        </p:nvGrpSpPr>
        <p:grpSpPr>
          <a:xfrm>
            <a:off x="969674" y="4675832"/>
            <a:ext cx="3110693" cy="1808236"/>
            <a:chOff x="7849360" y="4753929"/>
            <a:chExt cx="3110693" cy="1808236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FF4B00C1-6846-47C5-BE99-5905E14BA2F2}"/>
                </a:ext>
              </a:extLst>
            </p:cNvPr>
            <p:cNvSpPr/>
            <p:nvPr/>
          </p:nvSpPr>
          <p:spPr>
            <a:xfrm>
              <a:off x="7849360" y="4899221"/>
              <a:ext cx="3110693" cy="1662944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6BBE665-E305-4E7C-84AF-C930B01D502E}"/>
                </a:ext>
              </a:extLst>
            </p:cNvPr>
            <p:cNvSpPr txBox="1"/>
            <p:nvPr/>
          </p:nvSpPr>
          <p:spPr>
            <a:xfrm>
              <a:off x="8002440" y="4753929"/>
              <a:ext cx="174599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 Cluster 3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FD038E9-B812-483F-B288-0D19CB9034B9}"/>
                </a:ext>
              </a:extLst>
            </p:cNvPr>
            <p:cNvSpPr/>
            <p:nvPr/>
          </p:nvSpPr>
          <p:spPr>
            <a:xfrm>
              <a:off x="8077044" y="5285977"/>
              <a:ext cx="2688188" cy="1026646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61735CF-ED74-472A-952D-5C7B638CF27D}"/>
                </a:ext>
              </a:extLst>
            </p:cNvPr>
            <p:cNvGrpSpPr/>
            <p:nvPr/>
          </p:nvGrpSpPr>
          <p:grpSpPr>
            <a:xfrm>
              <a:off x="8365654" y="5566672"/>
              <a:ext cx="2110966" cy="582440"/>
              <a:chOff x="1109049" y="1363850"/>
              <a:chExt cx="2110966" cy="582440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5EC32E3A-08DB-4A29-AE20-B429CEE81263}"/>
                  </a:ext>
                </a:extLst>
              </p:cNvPr>
              <p:cNvSpPr/>
              <p:nvPr/>
            </p:nvSpPr>
            <p:spPr>
              <a:xfrm>
                <a:off x="1182985" y="1429017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9AE79A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2</a:t>
                </a: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A84ECEF-2190-48CE-8914-A2A4E3551630}"/>
                  </a:ext>
                </a:extLst>
              </p:cNvPr>
              <p:cNvSpPr/>
              <p:nvPr/>
            </p:nvSpPr>
            <p:spPr>
              <a:xfrm>
                <a:off x="1109049" y="1363850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856B5EE-66BD-4406-B12C-55495105AD94}"/>
                </a:ext>
              </a:extLst>
            </p:cNvPr>
            <p:cNvSpPr txBox="1"/>
            <p:nvPr/>
          </p:nvSpPr>
          <p:spPr>
            <a:xfrm>
              <a:off x="8139472" y="5149649"/>
              <a:ext cx="1197764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Namespace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11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AEBC6968-E4DC-4CE0-A5B0-494818058332}"/>
              </a:ext>
            </a:extLst>
          </p:cNvPr>
          <p:cNvGrpSpPr/>
          <p:nvPr/>
        </p:nvGrpSpPr>
        <p:grpSpPr>
          <a:xfrm>
            <a:off x="4468062" y="356946"/>
            <a:ext cx="3175482" cy="6130268"/>
            <a:chOff x="641716" y="431897"/>
            <a:chExt cx="3175482" cy="613026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820F50-3638-4299-B83F-4A5D51140FA3}"/>
                </a:ext>
              </a:extLst>
            </p:cNvPr>
            <p:cNvSpPr/>
            <p:nvPr/>
          </p:nvSpPr>
          <p:spPr>
            <a:xfrm>
              <a:off x="641716" y="578091"/>
              <a:ext cx="3175482" cy="5984074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248258-19D7-40DC-AEDA-538FAE0EFD00}"/>
                </a:ext>
              </a:extLst>
            </p:cNvPr>
            <p:cNvSpPr txBox="1"/>
            <p:nvPr/>
          </p:nvSpPr>
          <p:spPr>
            <a:xfrm>
              <a:off x="794796" y="431897"/>
              <a:ext cx="2347117" cy="29238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Mendix Private Cloud Portal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B7ED34-FF42-46DA-AEDD-C2A7104E1C01}"/>
                </a:ext>
              </a:extLst>
            </p:cNvPr>
            <p:cNvSpPr/>
            <p:nvPr/>
          </p:nvSpPr>
          <p:spPr>
            <a:xfrm>
              <a:off x="869400" y="1004399"/>
              <a:ext cx="2688188" cy="2505563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FBD3CA-5B1E-4710-A5EF-D575BB71758C}"/>
                </a:ext>
              </a:extLst>
            </p:cNvPr>
            <p:cNvGrpSpPr/>
            <p:nvPr/>
          </p:nvGrpSpPr>
          <p:grpSpPr>
            <a:xfrm>
              <a:off x="1158011" y="1226454"/>
              <a:ext cx="2110966" cy="582440"/>
              <a:chOff x="1109050" y="1305209"/>
              <a:chExt cx="2110966" cy="58244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FCD8381-79BB-447C-B54E-18FD14B4E2FA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Test 1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9E9397D-FD31-45E4-BC5F-9889B9D6A636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CF98E-DBCD-4DBD-BDA3-5273FC694DEE}"/>
                </a:ext>
              </a:extLst>
            </p:cNvPr>
            <p:cNvSpPr txBox="1"/>
            <p:nvPr/>
          </p:nvSpPr>
          <p:spPr>
            <a:xfrm>
              <a:off x="931828" y="868072"/>
              <a:ext cx="61427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 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11FB60-6AF3-457B-A07A-D93C058A1102}"/>
                </a:ext>
              </a:extLst>
            </p:cNvPr>
            <p:cNvGrpSpPr/>
            <p:nvPr/>
          </p:nvGrpSpPr>
          <p:grpSpPr>
            <a:xfrm>
              <a:off x="1158011" y="2748834"/>
              <a:ext cx="2110966" cy="582440"/>
              <a:chOff x="1109050" y="1305209"/>
              <a:chExt cx="2110966" cy="5824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7877884-75A3-4CD5-A6B7-A5D92BC40E14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1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CE40CD0-341A-4855-91F3-09A14CC503A2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167A36-1A4A-48F8-BD0E-7773BDA1B2D1}"/>
                </a:ext>
              </a:extLst>
            </p:cNvPr>
            <p:cNvGrpSpPr/>
            <p:nvPr/>
          </p:nvGrpSpPr>
          <p:grpSpPr>
            <a:xfrm>
              <a:off x="1158011" y="1987644"/>
              <a:ext cx="2110966" cy="582440"/>
              <a:chOff x="1109050" y="1305209"/>
              <a:chExt cx="2110966" cy="5824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74F8CD0-B8C8-4AD1-82DC-3AC3B9891712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Acceptance 1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0054BE-F6DC-4BE1-B1A1-61B7F869333E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898F73-996E-4ECC-899E-9F2AD5B2D1B2}"/>
                </a:ext>
              </a:extLst>
            </p:cNvPr>
            <p:cNvGrpSpPr/>
            <p:nvPr/>
          </p:nvGrpSpPr>
          <p:grpSpPr>
            <a:xfrm>
              <a:off x="1133868" y="4050769"/>
              <a:ext cx="2110966" cy="582440"/>
              <a:chOff x="1109050" y="1305209"/>
              <a:chExt cx="2110966" cy="58244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2806CF5-B508-471A-B041-D93187E8951F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Test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EB3A2D6-9A9D-4E3B-AEE1-B276F47DFC5E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43D872-035B-45CC-967D-55BC887D7D9B}"/>
                </a:ext>
              </a:extLst>
            </p:cNvPr>
            <p:cNvGrpSpPr/>
            <p:nvPr/>
          </p:nvGrpSpPr>
          <p:grpSpPr>
            <a:xfrm>
              <a:off x="1133868" y="5563431"/>
              <a:ext cx="2110966" cy="582440"/>
              <a:chOff x="1109050" y="1305209"/>
              <a:chExt cx="2110966" cy="58244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5FEE391-A5FD-4FF8-9B71-C0A5FD7CBAF5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D00D14-EADA-4FC4-806E-2C5829B3ECA5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0B9868-25D3-4737-96AC-02CFCD2E0558}"/>
                </a:ext>
              </a:extLst>
            </p:cNvPr>
            <p:cNvGrpSpPr/>
            <p:nvPr/>
          </p:nvGrpSpPr>
          <p:grpSpPr>
            <a:xfrm>
              <a:off x="1133868" y="4807100"/>
              <a:ext cx="2110966" cy="582440"/>
              <a:chOff x="1109050" y="1305209"/>
              <a:chExt cx="2110966" cy="58244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1D4128F-9FA2-4E90-AC26-9DC879F3213F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00B0F0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Acceptance 2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C073A967-1FF8-4B11-9D5E-F0B3782F8FE6}"/>
                  </a:ext>
                </a:extLst>
              </p:cNvPr>
              <p:cNvSpPr/>
              <p:nvPr/>
            </p:nvSpPr>
            <p:spPr>
              <a:xfrm>
                <a:off x="1109050" y="1305209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CD6BAE1-7AEC-4C92-9184-FB1F366CFE31}"/>
                </a:ext>
              </a:extLst>
            </p:cNvPr>
            <p:cNvSpPr/>
            <p:nvPr/>
          </p:nvSpPr>
          <p:spPr>
            <a:xfrm>
              <a:off x="869400" y="3774346"/>
              <a:ext cx="2688188" cy="2505563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ED0858-746B-4FC8-B202-77DA64AB52FF}"/>
                </a:ext>
              </a:extLst>
            </p:cNvPr>
            <p:cNvSpPr txBox="1"/>
            <p:nvPr/>
          </p:nvSpPr>
          <p:spPr>
            <a:xfrm>
              <a:off x="931828" y="3638019"/>
              <a:ext cx="61427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 2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938BE6-8033-4379-B349-585B461AC81B}"/>
              </a:ext>
            </a:extLst>
          </p:cNvPr>
          <p:cNvSpPr/>
          <p:nvPr/>
        </p:nvSpPr>
        <p:spPr>
          <a:xfrm>
            <a:off x="8031238" y="503140"/>
            <a:ext cx="3175482" cy="5984074"/>
          </a:xfrm>
          <a:prstGeom prst="roundRect">
            <a:avLst>
              <a:gd name="adj" fmla="val 3641"/>
            </a:avLst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989516-090D-4A86-9541-0B3148E43624}"/>
              </a:ext>
            </a:extLst>
          </p:cNvPr>
          <p:cNvSpPr txBox="1"/>
          <p:nvPr/>
        </p:nvSpPr>
        <p:spPr>
          <a:xfrm>
            <a:off x="8184318" y="356946"/>
            <a:ext cx="1745991" cy="284693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 Cluster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F7A5AB-1125-425E-A8E4-943290F736D1}"/>
              </a:ext>
            </a:extLst>
          </p:cNvPr>
          <p:cNvSpPr/>
          <p:nvPr/>
        </p:nvSpPr>
        <p:spPr>
          <a:xfrm>
            <a:off x="8258922" y="929448"/>
            <a:ext cx="2688188" cy="2499552"/>
          </a:xfrm>
          <a:prstGeom prst="roundRect">
            <a:avLst>
              <a:gd name="adj" fmla="val 3188"/>
            </a:avLst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D35CF-C8CE-433E-84FA-3C256F8EA943}"/>
              </a:ext>
            </a:extLst>
          </p:cNvPr>
          <p:cNvGrpSpPr/>
          <p:nvPr/>
        </p:nvGrpSpPr>
        <p:grpSpPr>
          <a:xfrm>
            <a:off x="8547533" y="1148806"/>
            <a:ext cx="2110966" cy="582440"/>
            <a:chOff x="1109050" y="1302512"/>
            <a:chExt cx="2110966" cy="58244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2E5BF29-3D2E-4ECC-8331-DF21572CF0D5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1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592FE3-364B-4764-8BBA-45E6EA713C52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A01B0A0-AF29-4266-A3AE-577045B026FE}"/>
              </a:ext>
            </a:extLst>
          </p:cNvPr>
          <p:cNvSpPr txBox="1"/>
          <p:nvPr/>
        </p:nvSpPr>
        <p:spPr>
          <a:xfrm>
            <a:off x="8321350" y="793121"/>
            <a:ext cx="1197764" cy="284693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Namespace 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76985-0697-4FCC-A648-9EAEBFB907E3}"/>
              </a:ext>
            </a:extLst>
          </p:cNvPr>
          <p:cNvGrpSpPr/>
          <p:nvPr/>
        </p:nvGrpSpPr>
        <p:grpSpPr>
          <a:xfrm>
            <a:off x="8547533" y="3971101"/>
            <a:ext cx="2110966" cy="582440"/>
            <a:chOff x="1109050" y="1302512"/>
            <a:chExt cx="2110966" cy="58244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2171530-125B-47FD-B9B9-AB76E963DD1F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2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0A06060-E1C7-4100-BEFE-A1DC353879E1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94EB3A-5B4B-4B2F-91DE-5C8FE4A6E747}"/>
              </a:ext>
            </a:extLst>
          </p:cNvPr>
          <p:cNvGrpSpPr/>
          <p:nvPr/>
        </p:nvGrpSpPr>
        <p:grpSpPr>
          <a:xfrm>
            <a:off x="8547533" y="1909996"/>
            <a:ext cx="2110966" cy="582440"/>
            <a:chOff x="1109050" y="1302512"/>
            <a:chExt cx="2110966" cy="58244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22AC595-8719-4A17-90E9-EED6AF50047E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Acceptance 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B7B3531-2ADE-402C-932A-AEDE14392994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19F159-6F8A-4685-9BA2-A4F732D61966}"/>
              </a:ext>
            </a:extLst>
          </p:cNvPr>
          <p:cNvGrpSpPr/>
          <p:nvPr/>
        </p:nvGrpSpPr>
        <p:grpSpPr>
          <a:xfrm>
            <a:off x="8547533" y="4734004"/>
            <a:ext cx="2110966" cy="582440"/>
            <a:chOff x="1109050" y="1302512"/>
            <a:chExt cx="2110966" cy="58244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B626C7D-1450-4BC2-BB1F-092E72BC26FF}"/>
                </a:ext>
              </a:extLst>
            </p:cNvPr>
            <p:cNvSpPr/>
            <p:nvPr/>
          </p:nvSpPr>
          <p:spPr>
            <a:xfrm>
              <a:off x="1182986" y="1375174"/>
              <a:ext cx="2012887" cy="475071"/>
            </a:xfrm>
            <a:prstGeom prst="roundRect">
              <a:avLst>
                <a:gd name="adj" fmla="val 7774"/>
              </a:avLst>
            </a:prstGeom>
            <a:solidFill>
              <a:srgbClr val="9AE79A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Acceptance 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D98DE74-E06C-4C3A-A3EA-585DC43D6C0A}"/>
                </a:ext>
              </a:extLst>
            </p:cNvPr>
            <p:cNvSpPr/>
            <p:nvPr/>
          </p:nvSpPr>
          <p:spPr>
            <a:xfrm>
              <a:off x="1109050" y="1302512"/>
              <a:ext cx="2110966" cy="582440"/>
            </a:xfrm>
            <a:prstGeom prst="roundRect">
              <a:avLst>
                <a:gd name="adj" fmla="val 1159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FF2E737-E0F9-4083-ABDE-A6623F50D309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7095323" y="1440026"/>
            <a:ext cx="1452210" cy="2697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DED37AC-2080-455F-B43F-A88DC35158DE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071180" y="5023369"/>
            <a:ext cx="1476353" cy="185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B94BA68-0222-4625-BB3A-6369A65AA8D2}"/>
              </a:ext>
            </a:extLst>
          </p:cNvPr>
          <p:cNvCxnSpPr>
            <a:cxnSpLocks/>
            <a:stCxn id="22" idx="1"/>
            <a:endCxn id="157" idx="3"/>
          </p:cNvCxnSpPr>
          <p:nvPr/>
        </p:nvCxnSpPr>
        <p:spPr>
          <a:xfrm rot="10800000" flipV="1">
            <a:off x="3596934" y="5779699"/>
            <a:ext cx="1363280" cy="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7F27EA2-DBD4-40FE-B483-9694AB774EC0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7071180" y="4262321"/>
            <a:ext cx="1476353" cy="47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A92495-F73B-4E42-BE9C-82B22EAD1361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7095323" y="2201216"/>
            <a:ext cx="1452210" cy="2697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7876722-F09B-48AD-BB69-B4BA028427D3}"/>
              </a:ext>
            </a:extLst>
          </p:cNvPr>
          <p:cNvCxnSpPr>
            <a:cxnSpLocks/>
            <a:stCxn id="13" idx="1"/>
            <a:endCxn id="149" idx="3"/>
          </p:cNvCxnSpPr>
          <p:nvPr/>
        </p:nvCxnSpPr>
        <p:spPr>
          <a:xfrm rot="10800000">
            <a:off x="3596937" y="2962813"/>
            <a:ext cx="1387421" cy="22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3EFDFE5-F90C-4BCB-A16E-E6B9FCDD6B50}"/>
              </a:ext>
            </a:extLst>
          </p:cNvPr>
          <p:cNvGrpSpPr/>
          <p:nvPr/>
        </p:nvGrpSpPr>
        <p:grpSpPr>
          <a:xfrm>
            <a:off x="969675" y="1909996"/>
            <a:ext cx="3110693" cy="1808236"/>
            <a:chOff x="7849360" y="428951"/>
            <a:chExt cx="3110693" cy="1808236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C638EC2-8796-45BB-9D7B-68E3D2A40429}"/>
                </a:ext>
              </a:extLst>
            </p:cNvPr>
            <p:cNvSpPr/>
            <p:nvPr/>
          </p:nvSpPr>
          <p:spPr>
            <a:xfrm>
              <a:off x="7849360" y="574243"/>
              <a:ext cx="3110693" cy="1662944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A402340-BF78-46AE-B6B0-766027EEA410}"/>
                </a:ext>
              </a:extLst>
            </p:cNvPr>
            <p:cNvSpPr txBox="1"/>
            <p:nvPr/>
          </p:nvSpPr>
          <p:spPr>
            <a:xfrm>
              <a:off x="8002440" y="428951"/>
              <a:ext cx="174599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 Cluster 2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4D37E116-2BFF-47BA-BF05-68953E5DE62D}"/>
                </a:ext>
              </a:extLst>
            </p:cNvPr>
            <p:cNvSpPr/>
            <p:nvPr/>
          </p:nvSpPr>
          <p:spPr>
            <a:xfrm>
              <a:off x="8077044" y="960999"/>
              <a:ext cx="2688188" cy="1026646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B8A3007-4E9D-4B48-BECE-6E967D050C92}"/>
                </a:ext>
              </a:extLst>
            </p:cNvPr>
            <p:cNvGrpSpPr/>
            <p:nvPr/>
          </p:nvGrpSpPr>
          <p:grpSpPr>
            <a:xfrm>
              <a:off x="8365655" y="1190548"/>
              <a:ext cx="2110966" cy="582440"/>
              <a:chOff x="1109050" y="1312704"/>
              <a:chExt cx="2110966" cy="5824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525ECFE3-C538-42BA-AFD8-4D46FA019224}"/>
                  </a:ext>
                </a:extLst>
              </p:cNvPr>
              <p:cNvSpPr/>
              <p:nvPr/>
            </p:nvSpPr>
            <p:spPr>
              <a:xfrm>
                <a:off x="1182986" y="1377871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9AE79A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1</a:t>
                </a: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0804A189-5BC4-4A43-90BD-DAADC63CC11A}"/>
                  </a:ext>
                </a:extLst>
              </p:cNvPr>
              <p:cNvSpPr/>
              <p:nvPr/>
            </p:nvSpPr>
            <p:spPr>
              <a:xfrm>
                <a:off x="1109050" y="1312704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8170B3-6963-4438-9B5D-F19EA51B3344}"/>
                </a:ext>
              </a:extLst>
            </p:cNvPr>
            <p:cNvSpPr txBox="1"/>
            <p:nvPr/>
          </p:nvSpPr>
          <p:spPr>
            <a:xfrm>
              <a:off x="8139472" y="824671"/>
              <a:ext cx="1197764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Namespace 3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ED4AD0C-2C0D-4C4E-8236-B769FD3D01DF}"/>
              </a:ext>
            </a:extLst>
          </p:cNvPr>
          <p:cNvGrpSpPr/>
          <p:nvPr/>
        </p:nvGrpSpPr>
        <p:grpSpPr>
          <a:xfrm>
            <a:off x="969674" y="4675832"/>
            <a:ext cx="3110693" cy="1808236"/>
            <a:chOff x="7849360" y="4753929"/>
            <a:chExt cx="3110693" cy="1808236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FF4B00C1-6846-47C5-BE99-5905E14BA2F2}"/>
                </a:ext>
              </a:extLst>
            </p:cNvPr>
            <p:cNvSpPr/>
            <p:nvPr/>
          </p:nvSpPr>
          <p:spPr>
            <a:xfrm>
              <a:off x="7849360" y="4899221"/>
              <a:ext cx="3110693" cy="1662944"/>
            </a:xfrm>
            <a:prstGeom prst="roundRect">
              <a:avLst>
                <a:gd name="adj" fmla="val 3641"/>
              </a:avLst>
            </a:prstGeom>
            <a:noFill/>
            <a:ln w="2540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6BBE665-E305-4E7C-84AF-C930B01D502E}"/>
                </a:ext>
              </a:extLst>
            </p:cNvPr>
            <p:cNvSpPr txBox="1"/>
            <p:nvPr/>
          </p:nvSpPr>
          <p:spPr>
            <a:xfrm>
              <a:off x="8002440" y="4753929"/>
              <a:ext cx="1745991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Kubernetes Cluster 3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FD038E9-B812-483F-B288-0D19CB9034B9}"/>
                </a:ext>
              </a:extLst>
            </p:cNvPr>
            <p:cNvSpPr/>
            <p:nvPr/>
          </p:nvSpPr>
          <p:spPr>
            <a:xfrm>
              <a:off x="8077044" y="5285977"/>
              <a:ext cx="2688188" cy="1026646"/>
            </a:xfrm>
            <a:prstGeom prst="roundRect">
              <a:avLst>
                <a:gd name="adj" fmla="val 3188"/>
              </a:avLst>
            </a:prstGeom>
            <a:noFill/>
            <a:ln w="254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61735CF-ED74-472A-952D-5C7B638CF27D}"/>
                </a:ext>
              </a:extLst>
            </p:cNvPr>
            <p:cNvGrpSpPr/>
            <p:nvPr/>
          </p:nvGrpSpPr>
          <p:grpSpPr>
            <a:xfrm>
              <a:off x="8365654" y="5566672"/>
              <a:ext cx="2110966" cy="582440"/>
              <a:chOff x="1109049" y="1363850"/>
              <a:chExt cx="2110966" cy="582440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5EC32E3A-08DB-4A29-AE20-B429CEE81263}"/>
                  </a:ext>
                </a:extLst>
              </p:cNvPr>
              <p:cNvSpPr/>
              <p:nvPr/>
            </p:nvSpPr>
            <p:spPr>
              <a:xfrm>
                <a:off x="1182985" y="1429017"/>
                <a:ext cx="2012887" cy="475071"/>
              </a:xfrm>
              <a:prstGeom prst="roundRect">
                <a:avLst>
                  <a:gd name="adj" fmla="val 7774"/>
                </a:avLst>
              </a:prstGeom>
              <a:solidFill>
                <a:srgbClr val="9AE79A">
                  <a:alpha val="7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Production 2</a:t>
                </a: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A84ECEF-2190-48CE-8914-A2A4E3551630}"/>
                  </a:ext>
                </a:extLst>
              </p:cNvPr>
              <p:cNvSpPr/>
              <p:nvPr/>
            </p:nvSpPr>
            <p:spPr>
              <a:xfrm>
                <a:off x="1109049" y="1363850"/>
                <a:ext cx="2110966" cy="582440"/>
              </a:xfrm>
              <a:prstGeom prst="roundRect">
                <a:avLst>
                  <a:gd name="adj" fmla="val 1159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856B5EE-66BD-4406-B12C-55495105AD94}"/>
                </a:ext>
              </a:extLst>
            </p:cNvPr>
            <p:cNvSpPr txBox="1"/>
            <p:nvPr/>
          </p:nvSpPr>
          <p:spPr>
            <a:xfrm>
              <a:off x="8139472" y="5149649"/>
              <a:ext cx="1197764" cy="284693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2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Namespace 4</a:t>
              </a:r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D2CA71-93F4-42B4-8EB0-4EAFC6617C7D}"/>
              </a:ext>
            </a:extLst>
          </p:cNvPr>
          <p:cNvSpPr/>
          <p:nvPr/>
        </p:nvSpPr>
        <p:spPr>
          <a:xfrm>
            <a:off x="8258922" y="3734974"/>
            <a:ext cx="2688188" cy="2499552"/>
          </a:xfrm>
          <a:prstGeom prst="roundRect">
            <a:avLst>
              <a:gd name="adj" fmla="val 3188"/>
            </a:avLst>
          </a:prstGeom>
          <a:noFill/>
          <a:ln w="254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3D8782-416E-4BEC-A5DC-E55216EF4BA3}"/>
              </a:ext>
            </a:extLst>
          </p:cNvPr>
          <p:cNvSpPr txBox="1"/>
          <p:nvPr/>
        </p:nvSpPr>
        <p:spPr>
          <a:xfrm>
            <a:off x="8321350" y="3598647"/>
            <a:ext cx="1197764" cy="284693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Namespace 2</a:t>
            </a:r>
          </a:p>
        </p:txBody>
      </p:sp>
    </p:spTree>
    <p:extLst>
      <p:ext uri="{BB962C8B-B14F-4D97-AF65-F5344CB8AC3E}">
        <p14:creationId xmlns:p14="http://schemas.microsoft.com/office/powerpoint/2010/main" val="9469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96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10</cp:revision>
  <dcterms:created xsi:type="dcterms:W3CDTF">2020-06-08T10:32:37Z</dcterms:created>
  <dcterms:modified xsi:type="dcterms:W3CDTF">2020-06-08T13:41:44Z</dcterms:modified>
</cp:coreProperties>
</file>