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94" r:id="rId1"/>
  </p:sldMasterIdLst>
  <p:notesMasterIdLst>
    <p:notesMasterId r:id="rId27"/>
  </p:notesMasterIdLst>
  <p:handoutMasterIdLst>
    <p:handoutMasterId r:id="rId28"/>
  </p:handoutMasterIdLst>
  <p:sldIdLst>
    <p:sldId id="265" r:id="rId2"/>
    <p:sldId id="259" r:id="rId3"/>
    <p:sldId id="266" r:id="rId4"/>
    <p:sldId id="267" r:id="rId5"/>
    <p:sldId id="268" r:id="rId6"/>
    <p:sldId id="269" r:id="rId7"/>
    <p:sldId id="270" r:id="rId8"/>
    <p:sldId id="271" r:id="rId9"/>
    <p:sldId id="272" r:id="rId10"/>
    <p:sldId id="273" r:id="rId11"/>
    <p:sldId id="274" r:id="rId12"/>
    <p:sldId id="276" r:id="rId13"/>
    <p:sldId id="275" r:id="rId14"/>
    <p:sldId id="288" r:id="rId15"/>
    <p:sldId id="277" r:id="rId16"/>
    <p:sldId id="278" r:id="rId17"/>
    <p:sldId id="279" r:id="rId18"/>
    <p:sldId id="280" r:id="rId19"/>
    <p:sldId id="281" r:id="rId20"/>
    <p:sldId id="282" r:id="rId21"/>
    <p:sldId id="283" r:id="rId22"/>
    <p:sldId id="284" r:id="rId23"/>
    <p:sldId id="285" r:id="rId24"/>
    <p:sldId id="286" r:id="rId25"/>
    <p:sldId id="287" r:id="rId26"/>
  </p:sldIdLst>
  <p:sldSz cx="9144000" cy="6858000" type="screen4x3"/>
  <p:notesSz cx="6718300" cy="9867900"/>
  <p:embeddedFontLst>
    <p:embeddedFont>
      <p:font typeface="Andale Mono" panose="020B0509000000000004" pitchFamily="49" charset="0"/>
      <p:regular r:id="rId29"/>
    </p:embeddedFont>
    <p:embeddedFont>
      <p:font typeface="Arial Black" panose="020B0604020202020204" pitchFamily="34" charset="0"/>
      <p:bold r:id="rId30"/>
    </p:embeddedFont>
    <p:embeddedFont>
      <p:font typeface="Arial Bold" panose="020B0704020202020204" pitchFamily="34" charset="0"/>
      <p:bold r:id="rId31"/>
    </p:embeddedFont>
    <p:embeddedFont>
      <p:font typeface="Effra" panose="020B0603020203020204" pitchFamily="34" charset="77"/>
      <p:regular r:id="rId32"/>
      <p:bold r:id="rId33"/>
      <p:italic r:id="rId34"/>
      <p:boldItalic r:id="rId35"/>
    </p:embeddedFont>
  </p:embeddedFontLst>
  <p:defaultTextStyle>
    <a:defPPr>
      <a:defRPr lang="en-GB"/>
    </a:defPPr>
    <a:lvl1pPr algn="l" rtl="0" fontAlgn="base">
      <a:spcBef>
        <a:spcPct val="0"/>
      </a:spcBef>
      <a:spcAft>
        <a:spcPct val="0"/>
      </a:spcAft>
      <a:defRPr sz="2000" kern="1200">
        <a:solidFill>
          <a:schemeClr val="tx2"/>
        </a:solidFill>
        <a:latin typeface="+mn-lt"/>
        <a:ea typeface="+mn-ea"/>
        <a:cs typeface="+mn-cs"/>
      </a:defRPr>
    </a:lvl1pPr>
    <a:lvl2pPr marL="457200" algn="l" rtl="0" fontAlgn="base">
      <a:spcBef>
        <a:spcPct val="0"/>
      </a:spcBef>
      <a:spcAft>
        <a:spcPct val="0"/>
      </a:spcAft>
      <a:defRPr sz="2000" kern="1200">
        <a:solidFill>
          <a:schemeClr val="tx2"/>
        </a:solidFill>
        <a:latin typeface="+mn-lt"/>
        <a:ea typeface="+mn-ea"/>
        <a:cs typeface="+mn-cs"/>
      </a:defRPr>
    </a:lvl2pPr>
    <a:lvl3pPr marL="914400" algn="l" rtl="0" fontAlgn="base">
      <a:spcBef>
        <a:spcPct val="0"/>
      </a:spcBef>
      <a:spcAft>
        <a:spcPct val="0"/>
      </a:spcAft>
      <a:defRPr sz="2000" kern="1200">
        <a:solidFill>
          <a:schemeClr val="tx2"/>
        </a:solidFill>
        <a:latin typeface="+mn-lt"/>
        <a:ea typeface="+mn-ea"/>
        <a:cs typeface="+mn-cs"/>
      </a:defRPr>
    </a:lvl3pPr>
    <a:lvl4pPr marL="1371600" algn="l" rtl="0" fontAlgn="base">
      <a:spcBef>
        <a:spcPct val="0"/>
      </a:spcBef>
      <a:spcAft>
        <a:spcPct val="0"/>
      </a:spcAft>
      <a:defRPr sz="2000" kern="1200">
        <a:solidFill>
          <a:schemeClr val="tx2"/>
        </a:solidFill>
        <a:latin typeface="+mn-lt"/>
        <a:ea typeface="+mn-ea"/>
        <a:cs typeface="+mn-cs"/>
      </a:defRPr>
    </a:lvl4pPr>
    <a:lvl5pPr marL="1828800" algn="l" rtl="0" fontAlgn="base">
      <a:spcBef>
        <a:spcPct val="0"/>
      </a:spcBef>
      <a:spcAft>
        <a:spcPct val="0"/>
      </a:spcAft>
      <a:defRPr sz="2000" kern="1200">
        <a:solidFill>
          <a:schemeClr val="tx2"/>
        </a:solidFill>
        <a:latin typeface="+mn-lt"/>
        <a:ea typeface="+mn-ea"/>
        <a:cs typeface="+mn-cs"/>
      </a:defRPr>
    </a:lvl5pPr>
    <a:lvl6pPr marL="2286000" algn="l" defTabSz="914400" rtl="0" eaLnBrk="1" latinLnBrk="0" hangingPunct="1">
      <a:defRPr sz="2000" kern="1200">
        <a:solidFill>
          <a:schemeClr val="tx2"/>
        </a:solidFill>
        <a:latin typeface="+mn-lt"/>
        <a:ea typeface="+mn-ea"/>
        <a:cs typeface="+mn-cs"/>
      </a:defRPr>
    </a:lvl6pPr>
    <a:lvl7pPr marL="2743200" algn="l" defTabSz="914400" rtl="0" eaLnBrk="1" latinLnBrk="0" hangingPunct="1">
      <a:defRPr sz="2000" kern="1200">
        <a:solidFill>
          <a:schemeClr val="tx2"/>
        </a:solidFill>
        <a:latin typeface="+mn-lt"/>
        <a:ea typeface="+mn-ea"/>
        <a:cs typeface="+mn-cs"/>
      </a:defRPr>
    </a:lvl7pPr>
    <a:lvl8pPr marL="3200400" algn="l" defTabSz="914400" rtl="0" eaLnBrk="1" latinLnBrk="0" hangingPunct="1">
      <a:defRPr sz="2000" kern="1200">
        <a:solidFill>
          <a:schemeClr val="tx2"/>
        </a:solidFill>
        <a:latin typeface="+mn-lt"/>
        <a:ea typeface="+mn-ea"/>
        <a:cs typeface="+mn-cs"/>
      </a:defRPr>
    </a:lvl8pPr>
    <a:lvl9pPr marL="3657600" algn="l" defTabSz="914400" rtl="0" eaLnBrk="1" latinLnBrk="0" hangingPunct="1">
      <a:defRPr sz="2000" kern="1200">
        <a:solidFill>
          <a:schemeClr val="tx2"/>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08">
          <p15:clr>
            <a:srgbClr val="A4A3A4"/>
          </p15:clr>
        </p15:guide>
        <p15:guide id="2" pos="211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799A1"/>
    <a:srgbClr val="BF0071"/>
    <a:srgbClr val="7EAF35"/>
    <a:srgbClr val="F3F3F3"/>
    <a:srgbClr val="F0F0F0"/>
    <a:srgbClr val="EEEEEE"/>
    <a:srgbClr val="FDFDFD"/>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E25E649-3F16-4E02-A733-19D2CDBF48F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7" autoAdjust="0"/>
    <p:restoredTop sz="95990" autoAdjust="0"/>
  </p:normalViewPr>
  <p:slideViewPr>
    <p:cSldViewPr showGuides="1">
      <p:cViewPr varScale="1">
        <p:scale>
          <a:sx n="128" d="100"/>
          <a:sy n="128" d="100"/>
        </p:scale>
        <p:origin x="1736" y="176"/>
      </p:cViewPr>
      <p:guideLst>
        <p:guide orient="horz" pos="2160"/>
        <p:guide pos="2880"/>
      </p:guideLst>
    </p:cSldViewPr>
  </p:slideViewPr>
  <p:notesTextViewPr>
    <p:cViewPr>
      <p:scale>
        <a:sx n="100" d="100"/>
        <a:sy n="100" d="100"/>
      </p:scale>
      <p:origin x="0" y="0"/>
    </p:cViewPr>
  </p:notesTextViewPr>
  <p:notesViewPr>
    <p:cSldViewPr showGuides="1">
      <p:cViewPr varScale="1">
        <p:scale>
          <a:sx n="113" d="100"/>
          <a:sy n="113" d="100"/>
        </p:scale>
        <p:origin x="-1326" y="-102"/>
      </p:cViewPr>
      <p:guideLst>
        <p:guide orient="horz" pos="3108"/>
        <p:guide pos="2116"/>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2.fntdata"/><Relationship Id="rId35" Type="http://schemas.openxmlformats.org/officeDocument/2006/relationships/font" Target="fonts/font7.fntdata"/><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9778" name="Rectangle 2"/>
          <p:cNvSpPr>
            <a:spLocks noGrp="1" noChangeArrowheads="1"/>
          </p:cNvSpPr>
          <p:nvPr>
            <p:ph type="hdr" sz="quarter"/>
          </p:nvPr>
        </p:nvSpPr>
        <p:spPr bwMode="auto">
          <a:xfrm>
            <a:off x="0" y="0"/>
            <a:ext cx="2911475"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34" tIns="45716" rIns="91434" bIns="45716" numCol="1" anchor="ctr" anchorCtr="0" compatLnSpc="1">
            <a:prstTxWarp prst="textNoShape">
              <a:avLst/>
            </a:prstTxWarp>
          </a:bodyPr>
          <a:lstStyle>
            <a:lvl1pPr>
              <a:defRPr sz="1200">
                <a:solidFill>
                  <a:schemeClr val="bg1"/>
                </a:solidFill>
              </a:defRPr>
            </a:lvl1pPr>
          </a:lstStyle>
          <a:p>
            <a:endParaRPr lang="en-GB" altLang="en-US" dirty="0">
              <a:latin typeface="Effra" panose="020B0603020203020204" pitchFamily="34" charset="0"/>
            </a:endParaRPr>
          </a:p>
        </p:txBody>
      </p:sp>
      <p:sp>
        <p:nvSpPr>
          <p:cNvPr id="459779" name="Rectangle 3"/>
          <p:cNvSpPr>
            <a:spLocks noGrp="1" noChangeArrowheads="1"/>
          </p:cNvSpPr>
          <p:nvPr>
            <p:ph type="dt" sz="quarter" idx="1"/>
          </p:nvPr>
        </p:nvSpPr>
        <p:spPr bwMode="auto">
          <a:xfrm>
            <a:off x="3806825" y="0"/>
            <a:ext cx="2911475"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34" tIns="45716" rIns="91434" bIns="45716" numCol="1" anchor="ctr" anchorCtr="0" compatLnSpc="1">
            <a:prstTxWarp prst="textNoShape">
              <a:avLst/>
            </a:prstTxWarp>
          </a:bodyPr>
          <a:lstStyle>
            <a:lvl1pPr algn="r">
              <a:defRPr sz="1200">
                <a:solidFill>
                  <a:schemeClr val="bg1"/>
                </a:solidFill>
              </a:defRPr>
            </a:lvl1pPr>
          </a:lstStyle>
          <a:p>
            <a:endParaRPr lang="en-GB" altLang="en-US" dirty="0">
              <a:latin typeface="Effra" panose="020B0603020203020204" pitchFamily="34" charset="0"/>
            </a:endParaRPr>
          </a:p>
        </p:txBody>
      </p:sp>
      <p:sp>
        <p:nvSpPr>
          <p:cNvPr id="459780" name="Rectangle 4"/>
          <p:cNvSpPr>
            <a:spLocks noGrp="1" noChangeArrowheads="1"/>
          </p:cNvSpPr>
          <p:nvPr>
            <p:ph type="ftr" sz="quarter" idx="2"/>
          </p:nvPr>
        </p:nvSpPr>
        <p:spPr bwMode="auto">
          <a:xfrm>
            <a:off x="0" y="9374188"/>
            <a:ext cx="2911475" cy="493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34" tIns="45716" rIns="91434" bIns="45716" numCol="1" anchor="b" anchorCtr="0" compatLnSpc="1">
            <a:prstTxWarp prst="textNoShape">
              <a:avLst/>
            </a:prstTxWarp>
          </a:bodyPr>
          <a:lstStyle>
            <a:lvl1pPr>
              <a:defRPr sz="1200">
                <a:solidFill>
                  <a:schemeClr val="bg1"/>
                </a:solidFill>
              </a:defRPr>
            </a:lvl1pPr>
          </a:lstStyle>
          <a:p>
            <a:endParaRPr lang="en-GB" altLang="en-US" dirty="0">
              <a:latin typeface="Effra" panose="020B0603020203020204" pitchFamily="34" charset="0"/>
            </a:endParaRPr>
          </a:p>
        </p:txBody>
      </p:sp>
      <p:sp>
        <p:nvSpPr>
          <p:cNvPr id="459781" name="Rectangle 5"/>
          <p:cNvSpPr>
            <a:spLocks noGrp="1" noChangeArrowheads="1"/>
          </p:cNvSpPr>
          <p:nvPr>
            <p:ph type="sldNum" sz="quarter" idx="3"/>
          </p:nvPr>
        </p:nvSpPr>
        <p:spPr bwMode="auto">
          <a:xfrm>
            <a:off x="3806825" y="9374188"/>
            <a:ext cx="2911475" cy="493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34" tIns="45716" rIns="91434" bIns="45716" numCol="1" anchor="b" anchorCtr="0" compatLnSpc="1">
            <a:prstTxWarp prst="textNoShape">
              <a:avLst/>
            </a:prstTxWarp>
          </a:bodyPr>
          <a:lstStyle>
            <a:lvl1pPr algn="r">
              <a:defRPr sz="1200">
                <a:solidFill>
                  <a:schemeClr val="bg1"/>
                </a:solidFill>
              </a:defRPr>
            </a:lvl1pPr>
          </a:lstStyle>
          <a:p>
            <a:fld id="{6BDED6D5-33CC-49C8-A14A-4660977D1BEE}" type="slidenum">
              <a:rPr lang="en-GB" altLang="en-US">
                <a:latin typeface="Effra" panose="020B0603020203020204" pitchFamily="34" charset="0"/>
              </a:rPr>
              <a:pPr/>
              <a:t>‹#›</a:t>
            </a:fld>
            <a:endParaRPr lang="en-GB" altLang="en-US" dirty="0">
              <a:latin typeface="Effra" panose="020B0603020203020204" pitchFamily="34" charset="0"/>
            </a:endParaRPr>
          </a:p>
        </p:txBody>
      </p:sp>
    </p:spTree>
    <p:extLst>
      <p:ext uri="{BB962C8B-B14F-4D97-AF65-F5344CB8AC3E}">
        <p14:creationId xmlns:p14="http://schemas.microsoft.com/office/powerpoint/2010/main" val="3343499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11475"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4" tIns="45716" rIns="91434" bIns="45716" numCol="1" anchor="t" anchorCtr="0" compatLnSpc="1">
            <a:prstTxWarp prst="textNoShape">
              <a:avLst/>
            </a:prstTxWarp>
          </a:bodyPr>
          <a:lstStyle>
            <a:lvl1pPr>
              <a:defRPr sz="1200">
                <a:latin typeface="Effra" panose="020B0603020203020204" pitchFamily="34" charset="0"/>
              </a:defRPr>
            </a:lvl1pPr>
          </a:lstStyle>
          <a:p>
            <a:endParaRPr lang="en-GB" altLang="en-US" dirty="0"/>
          </a:p>
        </p:txBody>
      </p:sp>
      <p:sp>
        <p:nvSpPr>
          <p:cNvPr id="9219" name="Rectangle 3"/>
          <p:cNvSpPr>
            <a:spLocks noGrp="1" noChangeArrowheads="1"/>
          </p:cNvSpPr>
          <p:nvPr>
            <p:ph type="dt" idx="1"/>
          </p:nvPr>
        </p:nvSpPr>
        <p:spPr bwMode="auto">
          <a:xfrm>
            <a:off x="3805238" y="0"/>
            <a:ext cx="2911475"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4" tIns="45716" rIns="91434" bIns="45716" numCol="1" anchor="t" anchorCtr="0" compatLnSpc="1">
            <a:prstTxWarp prst="textNoShape">
              <a:avLst/>
            </a:prstTxWarp>
          </a:bodyPr>
          <a:lstStyle>
            <a:lvl1pPr algn="r">
              <a:defRPr sz="1200">
                <a:latin typeface="Effra" panose="020B0603020203020204" pitchFamily="34" charset="0"/>
              </a:defRPr>
            </a:lvl1pPr>
          </a:lstStyle>
          <a:p>
            <a:endParaRPr lang="en-GB" altLang="en-US" dirty="0"/>
          </a:p>
        </p:txBody>
      </p:sp>
      <p:sp>
        <p:nvSpPr>
          <p:cNvPr id="9220" name="Rectangle 4"/>
          <p:cNvSpPr>
            <a:spLocks noGrp="1" noRot="1" noChangeAspect="1" noChangeArrowheads="1" noTextEdit="1"/>
          </p:cNvSpPr>
          <p:nvPr>
            <p:ph type="sldImg" idx="2"/>
          </p:nvPr>
        </p:nvSpPr>
        <p:spPr bwMode="auto">
          <a:xfrm>
            <a:off x="893763" y="739775"/>
            <a:ext cx="4933950" cy="3700463"/>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221" name="Rectangle 5"/>
          <p:cNvSpPr>
            <a:spLocks noGrp="1" noChangeArrowheads="1"/>
          </p:cNvSpPr>
          <p:nvPr>
            <p:ph type="body" sz="quarter" idx="3"/>
          </p:nvPr>
        </p:nvSpPr>
        <p:spPr bwMode="auto">
          <a:xfrm>
            <a:off x="671513" y="4687888"/>
            <a:ext cx="5375275" cy="4440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4" tIns="45716" rIns="91434" bIns="45716" numCol="1" anchor="t" anchorCtr="0" compatLnSpc="1">
            <a:prstTxWarp prst="textNoShape">
              <a:avLst/>
            </a:prstTxWarp>
          </a:bodyPr>
          <a:lstStyle/>
          <a:p>
            <a:pPr lvl="0"/>
            <a:r>
              <a:rPr lang="en-GB" altLang="en-US" dirty="0"/>
              <a:t>Click to edit Master text styles</a:t>
            </a:r>
          </a:p>
          <a:p>
            <a:pPr lvl="1"/>
            <a:r>
              <a:rPr lang="en-GB" altLang="en-US" dirty="0"/>
              <a:t>Second level</a:t>
            </a:r>
          </a:p>
          <a:p>
            <a:pPr lvl="2"/>
            <a:r>
              <a:rPr lang="en-GB" altLang="en-US" dirty="0"/>
              <a:t>Third level</a:t>
            </a:r>
          </a:p>
          <a:p>
            <a:pPr lvl="3"/>
            <a:r>
              <a:rPr lang="en-GB" altLang="en-US" dirty="0"/>
              <a:t>Fourth level</a:t>
            </a:r>
          </a:p>
          <a:p>
            <a:pPr lvl="4"/>
            <a:r>
              <a:rPr lang="en-GB" altLang="en-US" dirty="0"/>
              <a:t>Fifth level</a:t>
            </a:r>
          </a:p>
        </p:txBody>
      </p:sp>
      <p:sp>
        <p:nvSpPr>
          <p:cNvPr id="9222" name="Rectangle 6"/>
          <p:cNvSpPr>
            <a:spLocks noGrp="1" noChangeArrowheads="1"/>
          </p:cNvSpPr>
          <p:nvPr>
            <p:ph type="ftr" sz="quarter" idx="4"/>
          </p:nvPr>
        </p:nvSpPr>
        <p:spPr bwMode="auto">
          <a:xfrm>
            <a:off x="0" y="9372600"/>
            <a:ext cx="2911475"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4" tIns="45716" rIns="91434" bIns="45716" numCol="1" anchor="b" anchorCtr="0" compatLnSpc="1">
            <a:prstTxWarp prst="textNoShape">
              <a:avLst/>
            </a:prstTxWarp>
          </a:bodyPr>
          <a:lstStyle>
            <a:lvl1pPr>
              <a:defRPr sz="1200">
                <a:latin typeface="Effra" panose="020B0603020203020204" pitchFamily="34" charset="0"/>
              </a:defRPr>
            </a:lvl1pPr>
          </a:lstStyle>
          <a:p>
            <a:endParaRPr lang="en-GB" altLang="en-US" dirty="0"/>
          </a:p>
        </p:txBody>
      </p:sp>
      <p:sp>
        <p:nvSpPr>
          <p:cNvPr id="9223" name="Rectangle 7"/>
          <p:cNvSpPr>
            <a:spLocks noGrp="1" noChangeArrowheads="1"/>
          </p:cNvSpPr>
          <p:nvPr>
            <p:ph type="sldNum" sz="quarter" idx="5"/>
          </p:nvPr>
        </p:nvSpPr>
        <p:spPr bwMode="auto">
          <a:xfrm>
            <a:off x="3805238" y="9372600"/>
            <a:ext cx="2911475"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4" tIns="45716" rIns="91434" bIns="45716" numCol="1" anchor="b" anchorCtr="0" compatLnSpc="1">
            <a:prstTxWarp prst="textNoShape">
              <a:avLst/>
            </a:prstTxWarp>
          </a:bodyPr>
          <a:lstStyle>
            <a:lvl1pPr algn="r">
              <a:defRPr sz="1200">
                <a:latin typeface="Effra" panose="020B0603020203020204" pitchFamily="34" charset="0"/>
              </a:defRPr>
            </a:lvl1pPr>
          </a:lstStyle>
          <a:p>
            <a:fld id="{A3ADB805-8BF7-47B5-B5FB-292FECAF2630}" type="slidenum">
              <a:rPr lang="en-GB" altLang="en-US" smtClean="0"/>
              <a:pPr/>
              <a:t>‹#›</a:t>
            </a:fld>
            <a:endParaRPr lang="en-GB" altLang="en-US" dirty="0"/>
          </a:p>
        </p:txBody>
      </p:sp>
    </p:spTree>
    <p:extLst>
      <p:ext uri="{BB962C8B-B14F-4D97-AF65-F5344CB8AC3E}">
        <p14:creationId xmlns:p14="http://schemas.microsoft.com/office/powerpoint/2010/main" val="1864654184"/>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Effra" panose="020B0603020203020204" pitchFamily="34" charset="0"/>
        <a:ea typeface="+mn-ea"/>
        <a:cs typeface="+mn-cs"/>
      </a:defRPr>
    </a:lvl1pPr>
    <a:lvl2pPr marL="457200" algn="l" rtl="0" fontAlgn="base">
      <a:spcBef>
        <a:spcPct val="30000"/>
      </a:spcBef>
      <a:spcAft>
        <a:spcPct val="0"/>
      </a:spcAft>
      <a:defRPr sz="1200" kern="1200">
        <a:solidFill>
          <a:schemeClr val="tx1"/>
        </a:solidFill>
        <a:latin typeface="Effra" panose="020B0603020203020204" pitchFamily="34" charset="0"/>
        <a:ea typeface="+mn-ea"/>
        <a:cs typeface="+mn-cs"/>
      </a:defRPr>
    </a:lvl2pPr>
    <a:lvl3pPr marL="914400" algn="l" rtl="0" fontAlgn="base">
      <a:spcBef>
        <a:spcPct val="30000"/>
      </a:spcBef>
      <a:spcAft>
        <a:spcPct val="0"/>
      </a:spcAft>
      <a:defRPr sz="1200" kern="1200">
        <a:solidFill>
          <a:schemeClr val="tx1"/>
        </a:solidFill>
        <a:latin typeface="Effra" panose="020B0603020203020204" pitchFamily="34" charset="0"/>
        <a:ea typeface="+mn-ea"/>
        <a:cs typeface="+mn-cs"/>
      </a:defRPr>
    </a:lvl3pPr>
    <a:lvl4pPr marL="1371600" algn="l" rtl="0" fontAlgn="base">
      <a:spcBef>
        <a:spcPct val="30000"/>
      </a:spcBef>
      <a:spcAft>
        <a:spcPct val="0"/>
      </a:spcAft>
      <a:defRPr sz="1200" kern="1200">
        <a:solidFill>
          <a:schemeClr val="tx1"/>
        </a:solidFill>
        <a:latin typeface="Effra" panose="020B0603020203020204" pitchFamily="34" charset="0"/>
        <a:ea typeface="+mn-ea"/>
        <a:cs typeface="+mn-cs"/>
      </a:defRPr>
    </a:lvl4pPr>
    <a:lvl5pPr marL="1828800" algn="l" rtl="0" fontAlgn="base">
      <a:spcBef>
        <a:spcPct val="30000"/>
      </a:spcBef>
      <a:spcAft>
        <a:spcPct val="0"/>
      </a:spcAft>
      <a:defRPr sz="1200" kern="1200">
        <a:solidFill>
          <a:schemeClr val="tx1"/>
        </a:solidFill>
        <a:latin typeface="Effra" panose="020B0603020203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GB" dirty="0"/>
          </a:p>
        </p:txBody>
      </p:sp>
      <p:sp>
        <p:nvSpPr>
          <p:cNvPr id="5" name="Slide Number Placeholder 4"/>
          <p:cNvSpPr>
            <a:spLocks noGrp="1"/>
          </p:cNvSpPr>
          <p:nvPr>
            <p:ph type="sldNum" sz="quarter" idx="10"/>
          </p:nvPr>
        </p:nvSpPr>
        <p:spPr/>
        <p:txBody>
          <a:bodyPr/>
          <a:lstStyle>
            <a:lvl1pPr>
              <a:defRPr/>
            </a:lvl1pPr>
          </a:lstStyle>
          <a:p>
            <a:fld id="{7D9A8A42-CDD3-483B-A525-DE73108F9D72}" type="slidenum">
              <a:rPr lang="en-GB" altLang="en-US"/>
              <a:pPr/>
              <a:t>‹#›</a:t>
            </a:fld>
            <a:endParaRPr lang="en-GB" altLang="en-US"/>
          </a:p>
        </p:txBody>
      </p:sp>
      <p:sp>
        <p:nvSpPr>
          <p:cNvPr id="6" name="Content Placeholder 2"/>
          <p:cNvSpPr>
            <a:spLocks noGrp="1"/>
          </p:cNvSpPr>
          <p:nvPr>
            <p:ph idx="11"/>
          </p:nvPr>
        </p:nvSpPr>
        <p:spPr>
          <a:xfrm>
            <a:off x="424800" y="2214000"/>
            <a:ext cx="3888000" cy="4320000"/>
          </a:xfrm>
        </p:spPr>
        <p:txBody>
          <a:bodyPr/>
          <a:lstStyle>
            <a:lvl1pPr>
              <a:buClr>
                <a:schemeClr val="accent1"/>
              </a:buClr>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7" name="Content Placeholder 2"/>
          <p:cNvSpPr>
            <a:spLocks noGrp="1"/>
          </p:cNvSpPr>
          <p:nvPr>
            <p:ph idx="12"/>
          </p:nvPr>
        </p:nvSpPr>
        <p:spPr>
          <a:xfrm>
            <a:off x="4581327" y="2214000"/>
            <a:ext cx="3888000" cy="4320000"/>
          </a:xfrm>
        </p:spPr>
        <p:txBody>
          <a:bodyPr/>
          <a:lstStyle>
            <a:lvl1pPr>
              <a:buClr>
                <a:schemeClr val="accent1"/>
              </a:buClr>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550903792"/>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splash (White)">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8CAE96E1-FE19-476C-9CF0-3BB4903735D9}" type="slidenum">
              <a:rPr lang="en-GB" altLang="en-US"/>
              <a:pPr/>
              <a:t>‹#›</a:t>
            </a:fld>
            <a:endParaRPr lang="en-GB" altLang="en-US"/>
          </a:p>
        </p:txBody>
      </p:sp>
      <p:sp>
        <p:nvSpPr>
          <p:cNvPr id="3" name="Rectangle 2"/>
          <p:cNvSpPr/>
          <p:nvPr userDrawn="1"/>
        </p:nvSpPr>
        <p:spPr bwMode="hidden">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5" name="TextBox 4"/>
          <p:cNvSpPr txBox="1">
            <a:spLocks noChangeArrowheads="1"/>
          </p:cNvSpPr>
          <p:nvPr userDrawn="1"/>
        </p:nvSpPr>
        <p:spPr bwMode="auto">
          <a:xfrm>
            <a:off x="-238125" y="3841456"/>
            <a:ext cx="10202863"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GB" altLang="en-US" sz="14000" dirty="0">
                <a:solidFill>
                  <a:schemeClr val="tx1"/>
                </a:solidFill>
                <a:latin typeface="Arial Bold" panose="020B0704020202020204" pitchFamily="34" charset="0"/>
                <a:cs typeface="Arial Bold" panose="020B0704020202020204" pitchFamily="34" charset="0"/>
              </a:rPr>
              <a:t>LIMITLESS</a:t>
            </a:r>
          </a:p>
        </p:txBody>
      </p:sp>
      <p:sp>
        <p:nvSpPr>
          <p:cNvPr id="6" name="Picture Placeholder 12"/>
          <p:cNvSpPr>
            <a:spLocks noGrp="1"/>
          </p:cNvSpPr>
          <p:nvPr>
            <p:ph type="pic" sz="quarter" idx="11"/>
          </p:nvPr>
        </p:nvSpPr>
        <p:spPr>
          <a:xfrm>
            <a:off x="0" y="0"/>
            <a:ext cx="9144000" cy="4437112"/>
          </a:xfrm>
          <a:ln>
            <a:noFill/>
          </a:ln>
        </p:spPr>
        <p:txBody>
          <a:bodyPr/>
          <a:lstStyle/>
          <a:p>
            <a:r>
              <a:rPr lang="en-US"/>
              <a:t>Click icon to add picture</a:t>
            </a:r>
            <a:endParaRPr lang="en-GB" dirty="0"/>
          </a:p>
        </p:txBody>
      </p:sp>
      <p:sp>
        <p:nvSpPr>
          <p:cNvPr id="11" name="Text Placeholder 10"/>
          <p:cNvSpPr>
            <a:spLocks noGrp="1"/>
          </p:cNvSpPr>
          <p:nvPr>
            <p:ph type="body" sz="quarter" idx="14" hasCustomPrompt="1"/>
          </p:nvPr>
        </p:nvSpPr>
        <p:spPr>
          <a:xfrm>
            <a:off x="251520" y="3794864"/>
            <a:ext cx="2376264" cy="464400"/>
          </a:xfrm>
          <a:solidFill>
            <a:schemeClr val="accent1"/>
          </a:solidFill>
        </p:spPr>
        <p:txBody>
          <a:bodyPr lIns="90000" tIns="46800" rIns="90000" bIns="46800">
            <a:noAutofit/>
          </a:bodyPr>
          <a:lstStyle>
            <a:lvl1pPr marL="0" indent="0">
              <a:buNone/>
              <a:defRPr sz="2400" cap="all" baseline="0">
                <a:solidFill>
                  <a:schemeClr val="bg1"/>
                </a:solidFill>
                <a:latin typeface="Arial Bold" panose="020B0704020202020204" pitchFamily="34" charset="0"/>
                <a:cs typeface="Arial Bold" panose="020B0704020202020204" pitchFamily="34" charset="0"/>
              </a:defRPr>
            </a:lvl1pPr>
          </a:lstStyle>
          <a:p>
            <a:pPr lvl="0"/>
            <a:r>
              <a:rPr lang="en-US" dirty="0"/>
              <a:t>Education is</a:t>
            </a:r>
            <a:endParaRPr lang="en-GB" dirty="0"/>
          </a:p>
        </p:txBody>
      </p:sp>
      <p:sp>
        <p:nvSpPr>
          <p:cNvPr id="12" name="Text Placeholder 10"/>
          <p:cNvSpPr>
            <a:spLocks noGrp="1"/>
          </p:cNvSpPr>
          <p:nvPr>
            <p:ph type="body" sz="quarter" idx="15" hasCustomPrompt="1"/>
          </p:nvPr>
        </p:nvSpPr>
        <p:spPr>
          <a:xfrm>
            <a:off x="251520" y="5857878"/>
            <a:ext cx="6984776" cy="464400"/>
          </a:xfrm>
          <a:solidFill>
            <a:schemeClr val="accent1"/>
          </a:solidFill>
        </p:spPr>
        <p:txBody>
          <a:bodyPr lIns="90000" tIns="46800" rIns="90000" bIns="46800"/>
          <a:lstStyle>
            <a:lvl1pPr marL="0" indent="0">
              <a:buNone/>
              <a:defRPr sz="2200" cap="all" baseline="0">
                <a:solidFill>
                  <a:schemeClr val="bg1"/>
                </a:solidFill>
                <a:latin typeface="Arial Bold" panose="020B0704020202020204" pitchFamily="34" charset="0"/>
                <a:cs typeface="Arial Bold" panose="020B0704020202020204" pitchFamily="34" charset="0"/>
              </a:defRPr>
            </a:lvl1pPr>
          </a:lstStyle>
          <a:p>
            <a:pPr lvl="0"/>
            <a:r>
              <a:rPr lang="en-US" dirty="0"/>
              <a:t>Make the box longer for longer phrases</a:t>
            </a:r>
            <a:endParaRPr lang="en-GB" dirty="0"/>
          </a:p>
        </p:txBody>
      </p:sp>
    </p:spTree>
    <p:extLst>
      <p:ext uri="{BB962C8B-B14F-4D97-AF65-F5344CB8AC3E}">
        <p14:creationId xmlns:p14="http://schemas.microsoft.com/office/powerpoint/2010/main" val="3998380634"/>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PhAnim="0" preserve="1" userDrawn="1">
  <p:cSld name="Image and subtitle (Colour)">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solidFill>
                  <a:schemeClr val="bg1"/>
                </a:solidFill>
              </a:defRPr>
            </a:lvl1pPr>
          </a:lstStyle>
          <a:p>
            <a:fld id="{8CAE96E1-FE19-476C-9CF0-3BB4903735D9}" type="slidenum">
              <a:rPr lang="en-GB" altLang="en-US" smtClean="0"/>
              <a:pPr/>
              <a:t>‹#›</a:t>
            </a:fld>
            <a:endParaRPr lang="en-GB" altLang="en-US"/>
          </a:p>
        </p:txBody>
      </p:sp>
      <p:sp>
        <p:nvSpPr>
          <p:cNvPr id="3" name="Rectangle 2"/>
          <p:cNvSpPr/>
          <p:nvPr userDrawn="1"/>
        </p:nvSpPr>
        <p:spPr bwMode="hidden">
          <a:xfrm>
            <a:off x="0" y="0"/>
            <a:ext cx="9144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6" name="Picture Placeholder 12"/>
          <p:cNvSpPr>
            <a:spLocks noGrp="1"/>
          </p:cNvSpPr>
          <p:nvPr>
            <p:ph type="pic" sz="quarter" idx="11"/>
          </p:nvPr>
        </p:nvSpPr>
        <p:spPr>
          <a:xfrm>
            <a:off x="0" y="0"/>
            <a:ext cx="9144000" cy="5664204"/>
          </a:xfrm>
          <a:solidFill>
            <a:schemeClr val="bg1"/>
          </a:solidFill>
          <a:ln>
            <a:noFill/>
          </a:ln>
        </p:spPr>
        <p:txBody>
          <a:bodyPr/>
          <a:lstStyle/>
          <a:p>
            <a:r>
              <a:rPr lang="en-US"/>
              <a:t>Click icon to add picture</a:t>
            </a:r>
            <a:endParaRPr lang="en-GB" dirty="0"/>
          </a:p>
        </p:txBody>
      </p:sp>
      <p:sp>
        <p:nvSpPr>
          <p:cNvPr id="14" name="Title 1"/>
          <p:cNvSpPr>
            <a:spLocks noGrp="1"/>
          </p:cNvSpPr>
          <p:nvPr>
            <p:ph type="title" hasCustomPrompt="1"/>
          </p:nvPr>
        </p:nvSpPr>
        <p:spPr>
          <a:xfrm>
            <a:off x="251520" y="5785870"/>
            <a:ext cx="8568952" cy="955498"/>
          </a:xfrm>
        </p:spPr>
        <p:txBody>
          <a:bodyPr wrap="square" anchor="t" anchorCtr="0"/>
          <a:lstStyle>
            <a:lvl1pPr>
              <a:lnSpc>
                <a:spcPct val="80000"/>
              </a:lnSpc>
              <a:defRPr sz="3600">
                <a:solidFill>
                  <a:schemeClr val="bg1"/>
                </a:solidFill>
              </a:defRPr>
            </a:lvl1pPr>
          </a:lstStyle>
          <a:p>
            <a:r>
              <a:rPr lang="en-US" dirty="0"/>
              <a:t>Click to edit Master title style on two lines maximum</a:t>
            </a:r>
            <a:endParaRPr lang="en-GB" dirty="0"/>
          </a:p>
        </p:txBody>
      </p:sp>
    </p:spTree>
    <p:extLst>
      <p:ext uri="{BB962C8B-B14F-4D97-AF65-F5344CB8AC3E}">
        <p14:creationId xmlns:p14="http://schemas.microsoft.com/office/powerpoint/2010/main" val="3282282585"/>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PhAnim="0" preserve="1" userDrawn="1">
  <p:cSld name="Image and subtitle (Grey)">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solidFill>
                  <a:schemeClr val="bg1"/>
                </a:solidFill>
              </a:defRPr>
            </a:lvl1pPr>
          </a:lstStyle>
          <a:p>
            <a:fld id="{8CAE96E1-FE19-476C-9CF0-3BB4903735D9}" type="slidenum">
              <a:rPr lang="en-GB" altLang="en-US" smtClean="0"/>
              <a:pPr/>
              <a:t>‹#›</a:t>
            </a:fld>
            <a:endParaRPr lang="en-GB" altLang="en-US"/>
          </a:p>
        </p:txBody>
      </p:sp>
      <p:sp>
        <p:nvSpPr>
          <p:cNvPr id="3" name="Rectangle 2"/>
          <p:cNvSpPr/>
          <p:nvPr userDrawn="1"/>
        </p:nvSpPr>
        <p:spPr bwMode="hidden">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6" name="Picture Placeholder 12"/>
          <p:cNvSpPr>
            <a:spLocks noGrp="1"/>
          </p:cNvSpPr>
          <p:nvPr>
            <p:ph type="pic" sz="quarter" idx="11"/>
          </p:nvPr>
        </p:nvSpPr>
        <p:spPr>
          <a:xfrm>
            <a:off x="0" y="0"/>
            <a:ext cx="9144000" cy="5664204"/>
          </a:xfrm>
          <a:solidFill>
            <a:schemeClr val="bg1"/>
          </a:solidFill>
          <a:ln>
            <a:noFill/>
          </a:ln>
        </p:spPr>
        <p:txBody>
          <a:bodyPr/>
          <a:lstStyle/>
          <a:p>
            <a:r>
              <a:rPr lang="en-US"/>
              <a:t>Click icon to add picture</a:t>
            </a:r>
            <a:endParaRPr lang="en-GB" dirty="0"/>
          </a:p>
        </p:txBody>
      </p:sp>
      <p:sp>
        <p:nvSpPr>
          <p:cNvPr id="14" name="Title 1"/>
          <p:cNvSpPr>
            <a:spLocks noGrp="1"/>
          </p:cNvSpPr>
          <p:nvPr>
            <p:ph type="title" hasCustomPrompt="1"/>
          </p:nvPr>
        </p:nvSpPr>
        <p:spPr>
          <a:xfrm>
            <a:off x="251520" y="5785870"/>
            <a:ext cx="8568952" cy="955498"/>
          </a:xfrm>
        </p:spPr>
        <p:txBody>
          <a:bodyPr wrap="square" anchor="t" anchorCtr="0"/>
          <a:lstStyle>
            <a:lvl1pPr>
              <a:lnSpc>
                <a:spcPct val="80000"/>
              </a:lnSpc>
              <a:defRPr sz="3600">
                <a:solidFill>
                  <a:schemeClr val="bg1"/>
                </a:solidFill>
              </a:defRPr>
            </a:lvl1pPr>
          </a:lstStyle>
          <a:p>
            <a:r>
              <a:rPr lang="en-US" dirty="0"/>
              <a:t>Click to edit Master title style on two lines maximum</a:t>
            </a:r>
            <a:endParaRPr lang="en-GB" dirty="0"/>
          </a:p>
        </p:txBody>
      </p:sp>
    </p:spTree>
    <p:extLst>
      <p:ext uri="{BB962C8B-B14F-4D97-AF65-F5344CB8AC3E}">
        <p14:creationId xmlns:p14="http://schemas.microsoft.com/office/powerpoint/2010/main" val="3184663863"/>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PhAnim="0" preserve="1" userDrawn="1">
  <p:cSld name="Image and subtitle (White)">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solidFill>
                  <a:schemeClr val="bg1"/>
                </a:solidFill>
              </a:defRPr>
            </a:lvl1pPr>
          </a:lstStyle>
          <a:p>
            <a:fld id="{8CAE96E1-FE19-476C-9CF0-3BB4903735D9}" type="slidenum">
              <a:rPr lang="en-GB" altLang="en-US" smtClean="0"/>
              <a:pPr/>
              <a:t>‹#›</a:t>
            </a:fld>
            <a:endParaRPr lang="en-GB" altLang="en-US"/>
          </a:p>
        </p:txBody>
      </p:sp>
      <p:sp>
        <p:nvSpPr>
          <p:cNvPr id="3" name="Rectangle 2"/>
          <p:cNvSpPr/>
          <p:nvPr userDrawn="1"/>
        </p:nvSpPr>
        <p:spPr bwMode="hidden">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6" name="Picture Placeholder 12"/>
          <p:cNvSpPr>
            <a:spLocks noGrp="1"/>
          </p:cNvSpPr>
          <p:nvPr>
            <p:ph type="pic" sz="quarter" idx="11"/>
          </p:nvPr>
        </p:nvSpPr>
        <p:spPr>
          <a:xfrm>
            <a:off x="0" y="0"/>
            <a:ext cx="9144000" cy="5664204"/>
          </a:xfrm>
          <a:solidFill>
            <a:schemeClr val="bg1"/>
          </a:solidFill>
          <a:ln>
            <a:noFill/>
          </a:ln>
        </p:spPr>
        <p:txBody>
          <a:bodyPr/>
          <a:lstStyle/>
          <a:p>
            <a:r>
              <a:rPr lang="en-US"/>
              <a:t>Click icon to add picture</a:t>
            </a:r>
            <a:endParaRPr lang="en-GB" dirty="0"/>
          </a:p>
        </p:txBody>
      </p:sp>
      <p:sp>
        <p:nvSpPr>
          <p:cNvPr id="9" name="Title 1"/>
          <p:cNvSpPr>
            <a:spLocks noGrp="1"/>
          </p:cNvSpPr>
          <p:nvPr>
            <p:ph type="title" hasCustomPrompt="1"/>
          </p:nvPr>
        </p:nvSpPr>
        <p:spPr>
          <a:xfrm>
            <a:off x="251520" y="5785870"/>
            <a:ext cx="8568952" cy="955498"/>
          </a:xfrm>
        </p:spPr>
        <p:txBody>
          <a:bodyPr wrap="square" anchor="t" anchorCtr="0"/>
          <a:lstStyle>
            <a:lvl1pPr>
              <a:lnSpc>
                <a:spcPct val="80000"/>
              </a:lnSpc>
              <a:defRPr sz="3600">
                <a:solidFill>
                  <a:schemeClr val="accent1"/>
                </a:solidFill>
              </a:defRPr>
            </a:lvl1pPr>
          </a:lstStyle>
          <a:p>
            <a:r>
              <a:rPr lang="en-US" dirty="0"/>
              <a:t>Click to edit Master title style on two lines maximum</a:t>
            </a:r>
            <a:endParaRPr lang="en-GB" dirty="0"/>
          </a:p>
        </p:txBody>
      </p:sp>
    </p:spTree>
    <p:extLst>
      <p:ext uri="{BB962C8B-B14F-4D97-AF65-F5344CB8AC3E}">
        <p14:creationId xmlns:p14="http://schemas.microsoft.com/office/powerpoint/2010/main" val="3328170634"/>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PhAnim="0" preserve="1" userDrawn="1">
  <p:cSld name="Image and sidebar (Re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solidFill>
                  <a:schemeClr val="bg1"/>
                </a:solidFill>
              </a:defRPr>
            </a:lvl1pPr>
          </a:lstStyle>
          <a:p>
            <a:fld id="{8CAE96E1-FE19-476C-9CF0-3BB4903735D9}" type="slidenum">
              <a:rPr lang="en-GB" altLang="en-US" smtClean="0"/>
              <a:pPr/>
              <a:t>‹#›</a:t>
            </a:fld>
            <a:endParaRPr lang="en-GB" altLang="en-US"/>
          </a:p>
        </p:txBody>
      </p:sp>
      <p:sp>
        <p:nvSpPr>
          <p:cNvPr id="6" name="Picture Placeholder 12"/>
          <p:cNvSpPr>
            <a:spLocks noGrp="1"/>
          </p:cNvSpPr>
          <p:nvPr>
            <p:ph type="pic" sz="quarter" idx="11"/>
          </p:nvPr>
        </p:nvSpPr>
        <p:spPr>
          <a:xfrm>
            <a:off x="0" y="0"/>
            <a:ext cx="6095769" cy="6877404"/>
          </a:xfrm>
          <a:solidFill>
            <a:schemeClr val="bg1"/>
          </a:solidFill>
          <a:ln>
            <a:noFill/>
          </a:ln>
        </p:spPr>
        <p:txBody>
          <a:bodyPr/>
          <a:lstStyle/>
          <a:p>
            <a:r>
              <a:rPr lang="en-US"/>
              <a:t>Click icon to add picture</a:t>
            </a:r>
            <a:endParaRPr lang="en-GB" dirty="0"/>
          </a:p>
        </p:txBody>
      </p:sp>
      <p:sp>
        <p:nvSpPr>
          <p:cNvPr id="4" name="Rectangle 3"/>
          <p:cNvSpPr/>
          <p:nvPr userDrawn="1"/>
        </p:nvSpPr>
        <p:spPr bwMode="auto">
          <a:xfrm>
            <a:off x="6095769" y="0"/>
            <a:ext cx="3045600" cy="6877404"/>
          </a:xfrm>
          <a:prstGeom prst="rect">
            <a:avLst/>
          </a:prstGeom>
          <a:solidFill>
            <a:schemeClr val="accent1"/>
          </a:solidFill>
          <a:ln w="38100">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dirty="0" err="1">
              <a:ln>
                <a:noFill/>
              </a:ln>
              <a:solidFill>
                <a:schemeClr val="bg1"/>
              </a:solidFill>
              <a:effectLst/>
              <a:latin typeface="+mn-lt"/>
            </a:endParaRPr>
          </a:p>
        </p:txBody>
      </p:sp>
      <p:sp>
        <p:nvSpPr>
          <p:cNvPr id="8" name="Title 1"/>
          <p:cNvSpPr>
            <a:spLocks noGrp="1"/>
          </p:cNvSpPr>
          <p:nvPr>
            <p:ph type="title"/>
          </p:nvPr>
        </p:nvSpPr>
        <p:spPr>
          <a:xfrm>
            <a:off x="6300192" y="332656"/>
            <a:ext cx="2592288" cy="1730144"/>
          </a:xfrm>
        </p:spPr>
        <p:txBody>
          <a:bodyPr wrap="square"/>
          <a:lstStyle>
            <a:lvl1pPr>
              <a:lnSpc>
                <a:spcPct val="80000"/>
              </a:lnSpc>
              <a:defRPr sz="3200">
                <a:solidFill>
                  <a:schemeClr val="bg1"/>
                </a:solidFill>
              </a:defRPr>
            </a:lvl1pPr>
          </a:lstStyle>
          <a:p>
            <a:r>
              <a:rPr lang="en-US" dirty="0"/>
              <a:t>Click to edit Master title style</a:t>
            </a:r>
            <a:endParaRPr lang="en-GB" dirty="0"/>
          </a:p>
        </p:txBody>
      </p:sp>
      <p:sp>
        <p:nvSpPr>
          <p:cNvPr id="9" name="Content Placeholder 2"/>
          <p:cNvSpPr>
            <a:spLocks noGrp="1"/>
          </p:cNvSpPr>
          <p:nvPr>
            <p:ph idx="1"/>
          </p:nvPr>
        </p:nvSpPr>
        <p:spPr>
          <a:xfrm>
            <a:off x="6300192" y="2214000"/>
            <a:ext cx="2592288" cy="3960000"/>
          </a:xfrm>
        </p:spPr>
        <p:txBody>
          <a:bodyPr/>
          <a:lstStyle>
            <a:lvl1pPr>
              <a:buClr>
                <a:schemeClr val="bg2"/>
              </a:buClr>
              <a:defRPr>
                <a:solidFill>
                  <a:schemeClr val="bg1"/>
                </a:solidFill>
              </a:defRPr>
            </a:lvl1pPr>
            <a:lvl2pPr>
              <a:buClr>
                <a:schemeClr val="bg2"/>
              </a:buClr>
              <a:defRPr>
                <a:solidFill>
                  <a:schemeClr val="bg1"/>
                </a:solidFill>
              </a:defRPr>
            </a:lvl2pPr>
            <a:lvl3pPr>
              <a:buClr>
                <a:schemeClr val="bg2"/>
              </a:buClr>
              <a:defRPr>
                <a:solidFill>
                  <a:schemeClr val="bg1"/>
                </a:solidFill>
              </a:defRPr>
            </a:lvl3pPr>
            <a:lvl4pPr>
              <a:buClr>
                <a:schemeClr val="bg2"/>
              </a:buClr>
              <a:defRPr>
                <a:solidFill>
                  <a:schemeClr val="bg1"/>
                </a:solidFill>
              </a:defRPr>
            </a:lvl4pPr>
            <a:lvl5pPr>
              <a:buClr>
                <a:schemeClr val="bg2"/>
              </a:buCl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356056774"/>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PhAnim="0" preserve="1" userDrawn="1">
  <p:cSld name="Image and sidebar (Grey)">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solidFill>
                  <a:schemeClr val="bg1"/>
                </a:solidFill>
              </a:defRPr>
            </a:lvl1pPr>
          </a:lstStyle>
          <a:p>
            <a:fld id="{8CAE96E1-FE19-476C-9CF0-3BB4903735D9}" type="slidenum">
              <a:rPr lang="en-GB" altLang="en-US" smtClean="0"/>
              <a:pPr/>
              <a:t>‹#›</a:t>
            </a:fld>
            <a:endParaRPr lang="en-GB" altLang="en-US"/>
          </a:p>
        </p:txBody>
      </p:sp>
      <p:sp>
        <p:nvSpPr>
          <p:cNvPr id="6" name="Picture Placeholder 12"/>
          <p:cNvSpPr>
            <a:spLocks noGrp="1"/>
          </p:cNvSpPr>
          <p:nvPr>
            <p:ph type="pic" sz="quarter" idx="11"/>
          </p:nvPr>
        </p:nvSpPr>
        <p:spPr>
          <a:xfrm>
            <a:off x="0" y="0"/>
            <a:ext cx="6095769" cy="6877404"/>
          </a:xfrm>
          <a:solidFill>
            <a:schemeClr val="bg1"/>
          </a:solidFill>
          <a:ln>
            <a:noFill/>
          </a:ln>
        </p:spPr>
        <p:txBody>
          <a:bodyPr/>
          <a:lstStyle/>
          <a:p>
            <a:r>
              <a:rPr lang="en-US"/>
              <a:t>Click icon to add picture</a:t>
            </a:r>
            <a:endParaRPr lang="en-GB" dirty="0"/>
          </a:p>
        </p:txBody>
      </p:sp>
      <p:sp>
        <p:nvSpPr>
          <p:cNvPr id="4" name="Rectangle 3"/>
          <p:cNvSpPr/>
          <p:nvPr userDrawn="1"/>
        </p:nvSpPr>
        <p:spPr bwMode="auto">
          <a:xfrm>
            <a:off x="6095769" y="0"/>
            <a:ext cx="3045600" cy="6877404"/>
          </a:xfrm>
          <a:prstGeom prst="rect">
            <a:avLst/>
          </a:prstGeom>
          <a:solidFill>
            <a:schemeClr val="tx1"/>
          </a:solidFill>
          <a:ln w="38100">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dirty="0" err="1">
              <a:ln>
                <a:noFill/>
              </a:ln>
              <a:solidFill>
                <a:schemeClr val="bg1"/>
              </a:solidFill>
              <a:effectLst/>
              <a:latin typeface="+mn-lt"/>
            </a:endParaRPr>
          </a:p>
        </p:txBody>
      </p:sp>
      <p:sp>
        <p:nvSpPr>
          <p:cNvPr id="8" name="Title 1"/>
          <p:cNvSpPr>
            <a:spLocks noGrp="1"/>
          </p:cNvSpPr>
          <p:nvPr>
            <p:ph type="title"/>
          </p:nvPr>
        </p:nvSpPr>
        <p:spPr>
          <a:xfrm>
            <a:off x="6300192" y="332656"/>
            <a:ext cx="2592288" cy="1730144"/>
          </a:xfrm>
        </p:spPr>
        <p:txBody>
          <a:bodyPr wrap="square"/>
          <a:lstStyle>
            <a:lvl1pPr>
              <a:lnSpc>
                <a:spcPct val="80000"/>
              </a:lnSpc>
              <a:defRPr sz="3200">
                <a:solidFill>
                  <a:schemeClr val="bg1"/>
                </a:solidFill>
              </a:defRPr>
            </a:lvl1pPr>
          </a:lstStyle>
          <a:p>
            <a:r>
              <a:rPr lang="en-US" dirty="0"/>
              <a:t>Click to edit Master title style</a:t>
            </a:r>
            <a:endParaRPr lang="en-GB" dirty="0"/>
          </a:p>
        </p:txBody>
      </p:sp>
      <p:sp>
        <p:nvSpPr>
          <p:cNvPr id="9" name="Content Placeholder 2"/>
          <p:cNvSpPr>
            <a:spLocks noGrp="1"/>
          </p:cNvSpPr>
          <p:nvPr>
            <p:ph idx="1"/>
          </p:nvPr>
        </p:nvSpPr>
        <p:spPr>
          <a:xfrm>
            <a:off x="6300192" y="2214000"/>
            <a:ext cx="2592288" cy="3960000"/>
          </a:xfrm>
        </p:spPr>
        <p:txBody>
          <a:bodyPr/>
          <a:lstStyle>
            <a:lvl1pPr>
              <a:buClr>
                <a:schemeClr val="bg2"/>
              </a:buClr>
              <a:defRPr>
                <a:solidFill>
                  <a:schemeClr val="bg1"/>
                </a:solidFill>
              </a:defRPr>
            </a:lvl1pPr>
            <a:lvl2pPr>
              <a:buClr>
                <a:schemeClr val="bg2"/>
              </a:buClr>
              <a:defRPr>
                <a:solidFill>
                  <a:schemeClr val="bg1"/>
                </a:solidFill>
              </a:defRPr>
            </a:lvl2pPr>
            <a:lvl3pPr>
              <a:buClr>
                <a:schemeClr val="bg2"/>
              </a:buClr>
              <a:defRPr>
                <a:solidFill>
                  <a:schemeClr val="bg1"/>
                </a:solidFill>
              </a:defRPr>
            </a:lvl3pPr>
            <a:lvl4pPr>
              <a:buClr>
                <a:schemeClr val="bg2"/>
              </a:buClr>
              <a:defRPr>
                <a:solidFill>
                  <a:schemeClr val="bg1"/>
                </a:solidFill>
              </a:defRPr>
            </a:lvl4pPr>
            <a:lvl5pPr>
              <a:buClr>
                <a:schemeClr val="bg2"/>
              </a:buCl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4044653840"/>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PhAnim="0" preserve="1" userDrawn="1">
  <p:cSld name="Image and sidebar (White)">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solidFill>
                  <a:schemeClr val="bg1"/>
                </a:solidFill>
              </a:defRPr>
            </a:lvl1pPr>
          </a:lstStyle>
          <a:p>
            <a:fld id="{8CAE96E1-FE19-476C-9CF0-3BB4903735D9}" type="slidenum">
              <a:rPr lang="en-GB" altLang="en-US" smtClean="0"/>
              <a:pPr/>
              <a:t>‹#›</a:t>
            </a:fld>
            <a:endParaRPr lang="en-GB" altLang="en-US"/>
          </a:p>
        </p:txBody>
      </p:sp>
      <p:sp>
        <p:nvSpPr>
          <p:cNvPr id="6" name="Picture Placeholder 12"/>
          <p:cNvSpPr>
            <a:spLocks noGrp="1"/>
          </p:cNvSpPr>
          <p:nvPr>
            <p:ph type="pic" sz="quarter" idx="11"/>
          </p:nvPr>
        </p:nvSpPr>
        <p:spPr>
          <a:xfrm>
            <a:off x="0" y="0"/>
            <a:ext cx="6095769" cy="6877404"/>
          </a:xfrm>
          <a:solidFill>
            <a:schemeClr val="bg1"/>
          </a:solidFill>
          <a:ln>
            <a:noFill/>
          </a:ln>
        </p:spPr>
        <p:txBody>
          <a:bodyPr/>
          <a:lstStyle/>
          <a:p>
            <a:r>
              <a:rPr lang="en-US"/>
              <a:t>Click icon to add picture</a:t>
            </a:r>
            <a:endParaRPr lang="en-GB" dirty="0"/>
          </a:p>
        </p:txBody>
      </p:sp>
      <p:sp>
        <p:nvSpPr>
          <p:cNvPr id="4" name="Rectangle 3"/>
          <p:cNvSpPr/>
          <p:nvPr userDrawn="1"/>
        </p:nvSpPr>
        <p:spPr bwMode="auto">
          <a:xfrm>
            <a:off x="6095769" y="0"/>
            <a:ext cx="3045600" cy="6877404"/>
          </a:xfrm>
          <a:prstGeom prst="rect">
            <a:avLst/>
          </a:prstGeom>
          <a:solidFill>
            <a:schemeClr val="bg1"/>
          </a:solidFill>
          <a:ln w="38100">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dirty="0" err="1">
              <a:ln>
                <a:noFill/>
              </a:ln>
              <a:solidFill>
                <a:schemeClr val="bg1"/>
              </a:solidFill>
              <a:effectLst/>
              <a:latin typeface="+mn-lt"/>
            </a:endParaRPr>
          </a:p>
        </p:txBody>
      </p:sp>
      <p:sp>
        <p:nvSpPr>
          <p:cNvPr id="8" name="Title 1"/>
          <p:cNvSpPr>
            <a:spLocks noGrp="1"/>
          </p:cNvSpPr>
          <p:nvPr>
            <p:ph type="title"/>
          </p:nvPr>
        </p:nvSpPr>
        <p:spPr>
          <a:xfrm>
            <a:off x="6300192" y="332656"/>
            <a:ext cx="2592288" cy="1730144"/>
          </a:xfrm>
        </p:spPr>
        <p:txBody>
          <a:bodyPr wrap="square"/>
          <a:lstStyle>
            <a:lvl1pPr>
              <a:lnSpc>
                <a:spcPct val="80000"/>
              </a:lnSpc>
              <a:defRPr sz="3200">
                <a:solidFill>
                  <a:schemeClr val="accent1"/>
                </a:solidFill>
              </a:defRPr>
            </a:lvl1pPr>
          </a:lstStyle>
          <a:p>
            <a:r>
              <a:rPr lang="en-US" dirty="0"/>
              <a:t>Click to edit Master title style</a:t>
            </a:r>
            <a:endParaRPr lang="en-GB" dirty="0"/>
          </a:p>
        </p:txBody>
      </p:sp>
      <p:sp>
        <p:nvSpPr>
          <p:cNvPr id="9" name="Content Placeholder 2"/>
          <p:cNvSpPr>
            <a:spLocks noGrp="1"/>
          </p:cNvSpPr>
          <p:nvPr>
            <p:ph idx="1"/>
          </p:nvPr>
        </p:nvSpPr>
        <p:spPr>
          <a:xfrm>
            <a:off x="6300192" y="2214000"/>
            <a:ext cx="2592288" cy="3960000"/>
          </a:xfrm>
        </p:spPr>
        <p:txBody>
          <a:bodyPr/>
          <a:lstStyle>
            <a:lvl1pPr marL="180000" marR="0" indent="-180000" algn="l" defTabSz="914400" rtl="0" eaLnBrk="1" fontAlgn="base" latinLnBrk="0" hangingPunct="1">
              <a:lnSpc>
                <a:spcPct val="100000"/>
              </a:lnSpc>
              <a:spcBef>
                <a:spcPct val="20000"/>
              </a:spcBef>
              <a:spcAft>
                <a:spcPct val="0"/>
              </a:spcAft>
              <a:buClr>
                <a:schemeClr val="accent1"/>
              </a:buClr>
              <a:buSzTx/>
              <a:buFont typeface="Arial" charset="0"/>
              <a:buChar char="•"/>
              <a:tabLst/>
              <a:defRPr lang="en-GB" sz="2000" baseline="0" dirty="0">
                <a:solidFill>
                  <a:schemeClr val="tx2"/>
                </a:solidFill>
                <a:latin typeface="Arial" panose="020B0604020202020204" pitchFamily="34" charset="0"/>
                <a:ea typeface="+mn-ea"/>
                <a:cs typeface="Arial" panose="020B0604020202020204" pitchFamily="34" charset="0"/>
              </a:defRPr>
            </a:lvl1pPr>
            <a:lvl2pPr marL="180000" marR="0" indent="-180000" algn="l" defTabSz="914400" rtl="0" eaLnBrk="1" fontAlgn="base" latinLnBrk="0" hangingPunct="1">
              <a:lnSpc>
                <a:spcPct val="100000"/>
              </a:lnSpc>
              <a:spcBef>
                <a:spcPct val="20000"/>
              </a:spcBef>
              <a:spcAft>
                <a:spcPct val="0"/>
              </a:spcAft>
              <a:buClr>
                <a:srgbClr val="63656A"/>
              </a:buClr>
              <a:buSzTx/>
              <a:buFont typeface="Effra" panose="020B0603020203020204" pitchFamily="34" charset="0"/>
              <a:buChar char="•"/>
              <a:tabLst/>
              <a:defRPr lang="en-US" sz="2000" baseline="0" dirty="0" smtClean="0">
                <a:solidFill>
                  <a:schemeClr val="tx2"/>
                </a:solidFill>
                <a:latin typeface="Arial" panose="020B0604020202020204" pitchFamily="34" charset="0"/>
                <a:ea typeface="+mn-ea"/>
                <a:cs typeface="Arial" panose="020B0604020202020204" pitchFamily="34" charset="0"/>
              </a:defRPr>
            </a:lvl2pPr>
            <a:lvl3pPr marL="180000" marR="0" indent="-180000" algn="l" defTabSz="914400" rtl="0" eaLnBrk="1" fontAlgn="base" latinLnBrk="0" hangingPunct="1">
              <a:lnSpc>
                <a:spcPct val="100000"/>
              </a:lnSpc>
              <a:spcBef>
                <a:spcPct val="20000"/>
              </a:spcBef>
              <a:spcAft>
                <a:spcPct val="0"/>
              </a:spcAft>
              <a:buClrTx/>
              <a:buSzTx/>
              <a:buFont typeface="Effra" panose="020B0603020203020204" pitchFamily="34" charset="0"/>
              <a:buChar char="•"/>
              <a:tabLst/>
              <a:defRPr lang="en-US" sz="2000" baseline="0" dirty="0" smtClean="0">
                <a:solidFill>
                  <a:schemeClr val="tx2"/>
                </a:solidFill>
                <a:latin typeface="Arial" panose="020B0604020202020204" pitchFamily="34" charset="0"/>
                <a:ea typeface="+mn-ea"/>
                <a:cs typeface="Arial" panose="020B0604020202020204" pitchFamily="34" charset="0"/>
              </a:defRPr>
            </a:lvl3pPr>
            <a:lvl4pPr marL="180000" marR="0" indent="-180000" algn="l" defTabSz="914400" rtl="0" eaLnBrk="1" fontAlgn="base" latinLnBrk="0" hangingPunct="1">
              <a:lnSpc>
                <a:spcPct val="100000"/>
              </a:lnSpc>
              <a:spcBef>
                <a:spcPct val="20000"/>
              </a:spcBef>
              <a:spcAft>
                <a:spcPct val="0"/>
              </a:spcAft>
              <a:buClrTx/>
              <a:buSzTx/>
              <a:buFont typeface="Effra" panose="020B0603020203020204" pitchFamily="34" charset="0"/>
              <a:buChar char="&gt;"/>
              <a:tabLst/>
              <a:defRPr lang="en-US" sz="2000" baseline="0" dirty="0" smtClean="0">
                <a:solidFill>
                  <a:schemeClr val="tx2"/>
                </a:solidFill>
                <a:latin typeface="Arial" panose="020B0604020202020204" pitchFamily="34" charset="0"/>
                <a:ea typeface="+mn-ea"/>
                <a:cs typeface="Arial" panose="020B0604020202020204" pitchFamily="34" charset="0"/>
              </a:defRPr>
            </a:lvl4pPr>
            <a:lvl5pPr marL="180000" marR="0" indent="-180000" algn="l" defTabSz="914400" rtl="0" eaLnBrk="1" fontAlgn="base" latinLnBrk="0" hangingPunct="1">
              <a:lnSpc>
                <a:spcPct val="100000"/>
              </a:lnSpc>
              <a:spcBef>
                <a:spcPct val="20000"/>
              </a:spcBef>
              <a:spcAft>
                <a:spcPct val="0"/>
              </a:spcAft>
              <a:buClrTx/>
              <a:buSzTx/>
              <a:buFont typeface="Effra" panose="020B0603020203020204" pitchFamily="34" charset="0"/>
              <a:buChar char="-"/>
              <a:tabLst/>
              <a:defRPr lang="en-GB" sz="2000" baseline="0" dirty="0">
                <a:solidFill>
                  <a:schemeClr val="tx2"/>
                </a:solidFill>
                <a:latin typeface="Arial" panose="020B0604020202020204" pitchFamily="34" charset="0"/>
                <a:ea typeface="+mn-ea"/>
                <a:cs typeface="Arial" panose="020B0604020202020204" pitchFamily="34" charset="0"/>
              </a:defRPr>
            </a:lvl5pPr>
          </a:lstStyle>
          <a:p>
            <a:pPr lvl="0"/>
            <a:r>
              <a:rPr lang="en-US" dirty="0"/>
              <a:t>Edit Master text styles</a:t>
            </a:r>
          </a:p>
          <a:p>
            <a:pPr marL="180000" marR="0" lvl="0" indent="-180000" algn="l" defTabSz="914400" rtl="0" eaLnBrk="1" fontAlgn="base" latinLnBrk="0" hangingPunct="1">
              <a:lnSpc>
                <a:spcPct val="100000"/>
              </a:lnSpc>
              <a:spcBef>
                <a:spcPct val="20000"/>
              </a:spcBef>
              <a:spcAft>
                <a:spcPct val="0"/>
              </a:spcAft>
              <a:buClr>
                <a:schemeClr val="accent1"/>
              </a:buClr>
              <a:buSzTx/>
              <a:buFont typeface="Arial" charset="0"/>
              <a:buChar char="•"/>
              <a:tabLst/>
            </a:pPr>
            <a:r>
              <a:rPr lang="en-US" dirty="0"/>
              <a:t>Second level</a:t>
            </a:r>
          </a:p>
          <a:p>
            <a:pPr marL="180000" marR="0" lvl="0" indent="-180000" algn="l" defTabSz="914400" rtl="0" eaLnBrk="1" fontAlgn="base" latinLnBrk="0" hangingPunct="1">
              <a:lnSpc>
                <a:spcPct val="100000"/>
              </a:lnSpc>
              <a:spcBef>
                <a:spcPct val="20000"/>
              </a:spcBef>
              <a:spcAft>
                <a:spcPct val="0"/>
              </a:spcAft>
              <a:buClr>
                <a:schemeClr val="accent1"/>
              </a:buClr>
              <a:buSzTx/>
              <a:buFont typeface="Arial" charset="0"/>
              <a:buChar char="•"/>
              <a:tabLst/>
            </a:pPr>
            <a:r>
              <a:rPr lang="en-US" dirty="0"/>
              <a:t>Third level</a:t>
            </a:r>
          </a:p>
          <a:p>
            <a:pPr marL="180000" marR="0" lvl="0" indent="-180000" algn="l" defTabSz="914400" rtl="0" eaLnBrk="1" fontAlgn="base" latinLnBrk="0" hangingPunct="1">
              <a:lnSpc>
                <a:spcPct val="100000"/>
              </a:lnSpc>
              <a:spcBef>
                <a:spcPct val="20000"/>
              </a:spcBef>
              <a:spcAft>
                <a:spcPct val="0"/>
              </a:spcAft>
              <a:buClr>
                <a:schemeClr val="accent1"/>
              </a:buClr>
              <a:buSzTx/>
              <a:buFont typeface="Arial" charset="0"/>
              <a:buChar char="•"/>
              <a:tabLst/>
            </a:pPr>
            <a:r>
              <a:rPr lang="en-US" dirty="0"/>
              <a:t>Fourth level</a:t>
            </a:r>
          </a:p>
          <a:p>
            <a:pPr marL="180000" marR="0" lvl="0" indent="-180000" algn="l" defTabSz="914400" rtl="0" eaLnBrk="1" fontAlgn="base" latinLnBrk="0" hangingPunct="1">
              <a:lnSpc>
                <a:spcPct val="100000"/>
              </a:lnSpc>
              <a:spcBef>
                <a:spcPct val="20000"/>
              </a:spcBef>
              <a:spcAft>
                <a:spcPct val="0"/>
              </a:spcAft>
              <a:buClr>
                <a:schemeClr val="accent1"/>
              </a:buClr>
              <a:buSzTx/>
              <a:buFont typeface="Arial" charset="0"/>
              <a:buChar char="•"/>
              <a:tabLst/>
            </a:pPr>
            <a:r>
              <a:rPr lang="en-US" dirty="0"/>
              <a:t>Fifth level</a:t>
            </a:r>
            <a:endParaRPr lang="en-GB" dirty="0"/>
          </a:p>
        </p:txBody>
      </p:sp>
    </p:spTree>
    <p:extLst>
      <p:ext uri="{BB962C8B-B14F-4D97-AF65-F5344CB8AC3E}">
        <p14:creationId xmlns:p14="http://schemas.microsoft.com/office/powerpoint/2010/main" val="307169246"/>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PhAnim="0" preserve="1" userDrawn="1">
  <p:cSld name="Timetable (Colour)">
    <p:spTree>
      <p:nvGrpSpPr>
        <p:cNvPr id="1" name=""/>
        <p:cNvGrpSpPr/>
        <p:nvPr/>
      </p:nvGrpSpPr>
      <p:grpSpPr>
        <a:xfrm>
          <a:off x="0" y="0"/>
          <a:ext cx="0" cy="0"/>
          <a:chOff x="0" y="0"/>
          <a:chExt cx="0" cy="0"/>
        </a:xfrm>
      </p:grpSpPr>
      <p:sp>
        <p:nvSpPr>
          <p:cNvPr id="3" name="Rectangle 2"/>
          <p:cNvSpPr/>
          <p:nvPr userDrawn="1"/>
        </p:nvSpPr>
        <p:spPr bwMode="hidden">
          <a:xfrm>
            <a:off x="0" y="0"/>
            <a:ext cx="9144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7" name="Rectangle 6"/>
          <p:cNvSpPr/>
          <p:nvPr userDrawn="1"/>
        </p:nvSpPr>
        <p:spPr bwMode="auto">
          <a:xfrm>
            <a:off x="0" y="1196752"/>
            <a:ext cx="9144000" cy="5661248"/>
          </a:xfrm>
          <a:prstGeom prst="rect">
            <a:avLst/>
          </a:prstGeom>
          <a:solidFill>
            <a:schemeClr val="bg1"/>
          </a:solidFill>
          <a:ln w="38100">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dirty="0" err="1">
              <a:ln>
                <a:noFill/>
              </a:ln>
              <a:solidFill>
                <a:schemeClr val="bg1"/>
              </a:solidFill>
              <a:effectLst/>
              <a:latin typeface="+mn-lt"/>
            </a:endParaRPr>
          </a:p>
        </p:txBody>
      </p:sp>
      <p:sp>
        <p:nvSpPr>
          <p:cNvPr id="14" name="Title 1"/>
          <p:cNvSpPr>
            <a:spLocks noGrp="1"/>
          </p:cNvSpPr>
          <p:nvPr>
            <p:ph type="title" hasCustomPrompt="1"/>
          </p:nvPr>
        </p:nvSpPr>
        <p:spPr>
          <a:xfrm>
            <a:off x="251520" y="188640"/>
            <a:ext cx="8568952" cy="955498"/>
          </a:xfrm>
        </p:spPr>
        <p:txBody>
          <a:bodyPr wrap="square" anchor="b" anchorCtr="0"/>
          <a:lstStyle>
            <a:lvl1pPr>
              <a:lnSpc>
                <a:spcPct val="80000"/>
              </a:lnSpc>
              <a:defRPr sz="3600" baseline="0">
                <a:solidFill>
                  <a:schemeClr val="bg1"/>
                </a:solidFill>
              </a:defRPr>
            </a:lvl1pPr>
          </a:lstStyle>
          <a:p>
            <a:r>
              <a:rPr lang="en-US" dirty="0"/>
              <a:t>Timetable (suggest three columns – event, Location, time)</a:t>
            </a:r>
            <a:endParaRPr lang="en-GB" dirty="0"/>
          </a:p>
        </p:txBody>
      </p:sp>
      <p:sp>
        <p:nvSpPr>
          <p:cNvPr id="5" name="Table Placeholder 4"/>
          <p:cNvSpPr>
            <a:spLocks noGrp="1"/>
          </p:cNvSpPr>
          <p:nvPr>
            <p:ph type="tbl" sz="quarter" idx="11"/>
          </p:nvPr>
        </p:nvSpPr>
        <p:spPr>
          <a:xfrm>
            <a:off x="251520" y="1484784"/>
            <a:ext cx="8568952" cy="5134186"/>
          </a:xfrm>
        </p:spPr>
        <p:txBody>
          <a:bodyPr/>
          <a:lstStyle/>
          <a:p>
            <a:r>
              <a:rPr lang="en-US" dirty="0"/>
              <a:t>Click icon to add table</a:t>
            </a:r>
            <a:endParaRPr lang="en-GB" dirty="0"/>
          </a:p>
        </p:txBody>
      </p:sp>
    </p:spTree>
    <p:extLst>
      <p:ext uri="{BB962C8B-B14F-4D97-AF65-F5344CB8AC3E}">
        <p14:creationId xmlns:p14="http://schemas.microsoft.com/office/powerpoint/2010/main" val="4037311900"/>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PhAnim="0" preserve="1" userDrawn="1">
  <p:cSld name="Timetable (Grey)">
    <p:spTree>
      <p:nvGrpSpPr>
        <p:cNvPr id="1" name=""/>
        <p:cNvGrpSpPr/>
        <p:nvPr/>
      </p:nvGrpSpPr>
      <p:grpSpPr>
        <a:xfrm>
          <a:off x="0" y="0"/>
          <a:ext cx="0" cy="0"/>
          <a:chOff x="0" y="0"/>
          <a:chExt cx="0" cy="0"/>
        </a:xfrm>
      </p:grpSpPr>
      <p:sp>
        <p:nvSpPr>
          <p:cNvPr id="3" name="Rectangle 2"/>
          <p:cNvSpPr/>
          <p:nvPr userDrawn="1"/>
        </p:nvSpPr>
        <p:spPr bwMode="hidden">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7" name="Rectangle 6"/>
          <p:cNvSpPr/>
          <p:nvPr userDrawn="1"/>
        </p:nvSpPr>
        <p:spPr bwMode="auto">
          <a:xfrm>
            <a:off x="0" y="1196752"/>
            <a:ext cx="9144000" cy="5661248"/>
          </a:xfrm>
          <a:prstGeom prst="rect">
            <a:avLst/>
          </a:prstGeom>
          <a:solidFill>
            <a:schemeClr val="bg1"/>
          </a:solidFill>
          <a:ln w="38100">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dirty="0" err="1">
              <a:ln>
                <a:noFill/>
              </a:ln>
              <a:solidFill>
                <a:schemeClr val="bg1"/>
              </a:solidFill>
              <a:effectLst/>
              <a:latin typeface="+mn-lt"/>
            </a:endParaRPr>
          </a:p>
        </p:txBody>
      </p:sp>
      <p:sp>
        <p:nvSpPr>
          <p:cNvPr id="14" name="Title 1"/>
          <p:cNvSpPr>
            <a:spLocks noGrp="1"/>
          </p:cNvSpPr>
          <p:nvPr>
            <p:ph type="title" hasCustomPrompt="1"/>
          </p:nvPr>
        </p:nvSpPr>
        <p:spPr>
          <a:xfrm>
            <a:off x="251520" y="188640"/>
            <a:ext cx="8568952" cy="955498"/>
          </a:xfrm>
        </p:spPr>
        <p:txBody>
          <a:bodyPr wrap="square" anchor="b" anchorCtr="0"/>
          <a:lstStyle>
            <a:lvl1pPr>
              <a:lnSpc>
                <a:spcPct val="80000"/>
              </a:lnSpc>
              <a:defRPr sz="3600" baseline="0">
                <a:solidFill>
                  <a:schemeClr val="bg1"/>
                </a:solidFill>
              </a:defRPr>
            </a:lvl1pPr>
          </a:lstStyle>
          <a:p>
            <a:r>
              <a:rPr lang="en-US" dirty="0"/>
              <a:t>Timetable (suggest three columns – event, Location, time)</a:t>
            </a:r>
            <a:endParaRPr lang="en-GB" dirty="0"/>
          </a:p>
        </p:txBody>
      </p:sp>
      <p:sp>
        <p:nvSpPr>
          <p:cNvPr id="5" name="Table Placeholder 4"/>
          <p:cNvSpPr>
            <a:spLocks noGrp="1"/>
          </p:cNvSpPr>
          <p:nvPr>
            <p:ph type="tbl" sz="quarter" idx="11"/>
          </p:nvPr>
        </p:nvSpPr>
        <p:spPr>
          <a:xfrm>
            <a:off x="251520" y="1484784"/>
            <a:ext cx="8568952" cy="5134186"/>
          </a:xfrm>
        </p:spPr>
        <p:txBody>
          <a:bodyPr/>
          <a:lstStyle/>
          <a:p>
            <a:r>
              <a:rPr lang="en-US"/>
              <a:t>Click icon to add table</a:t>
            </a:r>
            <a:endParaRPr lang="en-GB"/>
          </a:p>
        </p:txBody>
      </p:sp>
    </p:spTree>
    <p:extLst>
      <p:ext uri="{BB962C8B-B14F-4D97-AF65-F5344CB8AC3E}">
        <p14:creationId xmlns:p14="http://schemas.microsoft.com/office/powerpoint/2010/main" val="1785123185"/>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PhAnim="0" preserve="1" userDrawn="1">
  <p:cSld name="Timetable (White)">
    <p:spTree>
      <p:nvGrpSpPr>
        <p:cNvPr id="1" name=""/>
        <p:cNvGrpSpPr/>
        <p:nvPr/>
      </p:nvGrpSpPr>
      <p:grpSpPr>
        <a:xfrm>
          <a:off x="0" y="0"/>
          <a:ext cx="0" cy="0"/>
          <a:chOff x="0" y="0"/>
          <a:chExt cx="0" cy="0"/>
        </a:xfrm>
      </p:grpSpPr>
      <p:sp>
        <p:nvSpPr>
          <p:cNvPr id="3" name="Rectangle 2"/>
          <p:cNvSpPr/>
          <p:nvPr userDrawn="1"/>
        </p:nvSpPr>
        <p:spPr bwMode="hidden">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7" name="Rectangle 6"/>
          <p:cNvSpPr/>
          <p:nvPr userDrawn="1"/>
        </p:nvSpPr>
        <p:spPr bwMode="auto">
          <a:xfrm>
            <a:off x="0" y="1196752"/>
            <a:ext cx="9144000" cy="5661248"/>
          </a:xfrm>
          <a:prstGeom prst="rect">
            <a:avLst/>
          </a:prstGeom>
          <a:solidFill>
            <a:schemeClr val="bg1"/>
          </a:solidFill>
          <a:ln w="38100">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dirty="0" err="1">
              <a:ln>
                <a:noFill/>
              </a:ln>
              <a:solidFill>
                <a:schemeClr val="bg1"/>
              </a:solidFill>
              <a:effectLst/>
              <a:latin typeface="+mn-lt"/>
            </a:endParaRPr>
          </a:p>
        </p:txBody>
      </p:sp>
      <p:sp>
        <p:nvSpPr>
          <p:cNvPr id="14" name="Title 1"/>
          <p:cNvSpPr>
            <a:spLocks noGrp="1"/>
          </p:cNvSpPr>
          <p:nvPr>
            <p:ph type="title" hasCustomPrompt="1"/>
          </p:nvPr>
        </p:nvSpPr>
        <p:spPr>
          <a:xfrm>
            <a:off x="251520" y="188640"/>
            <a:ext cx="8568952" cy="955498"/>
          </a:xfrm>
        </p:spPr>
        <p:txBody>
          <a:bodyPr wrap="square" anchor="b" anchorCtr="0"/>
          <a:lstStyle>
            <a:lvl1pPr>
              <a:lnSpc>
                <a:spcPct val="80000"/>
              </a:lnSpc>
              <a:defRPr sz="3600" baseline="0">
                <a:solidFill>
                  <a:schemeClr val="accent1"/>
                </a:solidFill>
              </a:defRPr>
            </a:lvl1pPr>
          </a:lstStyle>
          <a:p>
            <a:r>
              <a:rPr lang="en-US" dirty="0"/>
              <a:t>Timetable (suggest three columns – event, Location, time)</a:t>
            </a:r>
            <a:endParaRPr lang="en-GB" dirty="0"/>
          </a:p>
        </p:txBody>
      </p:sp>
      <p:sp>
        <p:nvSpPr>
          <p:cNvPr id="5" name="Table Placeholder 4"/>
          <p:cNvSpPr>
            <a:spLocks noGrp="1"/>
          </p:cNvSpPr>
          <p:nvPr>
            <p:ph type="tbl" sz="quarter" idx="11"/>
          </p:nvPr>
        </p:nvSpPr>
        <p:spPr>
          <a:xfrm>
            <a:off x="251520" y="1484784"/>
            <a:ext cx="8568952" cy="5134186"/>
          </a:xfrm>
        </p:spPr>
        <p:txBody>
          <a:bodyPr/>
          <a:lstStyle/>
          <a:p>
            <a:r>
              <a:rPr lang="en-US" dirty="0"/>
              <a:t>Click icon to add table</a:t>
            </a:r>
            <a:endParaRPr lang="en-GB" dirty="0"/>
          </a:p>
        </p:txBody>
      </p:sp>
    </p:spTree>
    <p:extLst>
      <p:ext uri="{BB962C8B-B14F-4D97-AF65-F5344CB8AC3E}">
        <p14:creationId xmlns:p14="http://schemas.microsoft.com/office/powerpoint/2010/main" val="1785123185"/>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GB" dirty="0"/>
          </a:p>
        </p:txBody>
      </p:sp>
      <p:sp>
        <p:nvSpPr>
          <p:cNvPr id="3" name="Content Placeholder 2"/>
          <p:cNvSpPr>
            <a:spLocks noGrp="1"/>
          </p:cNvSpPr>
          <p:nvPr>
            <p:ph idx="1"/>
          </p:nvPr>
        </p:nvSpPr>
        <p:spPr/>
        <p:txBody>
          <a:bodyPr/>
          <a:lstStyle>
            <a:lvl1pPr>
              <a:buClr>
                <a:schemeClr val="accent1"/>
              </a:buClr>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Slide Number Placeholder 3"/>
          <p:cNvSpPr>
            <a:spLocks noGrp="1"/>
          </p:cNvSpPr>
          <p:nvPr>
            <p:ph type="sldNum" sz="quarter" idx="10"/>
          </p:nvPr>
        </p:nvSpPr>
        <p:spPr/>
        <p:txBody>
          <a:bodyPr/>
          <a:lstStyle>
            <a:lvl1pPr>
              <a:defRPr/>
            </a:lvl1pPr>
          </a:lstStyle>
          <a:p>
            <a:fld id="{DCF6A46F-80AB-49F3-8C7E-9717ED945456}" type="slidenum">
              <a:rPr lang="en-GB" altLang="en-US"/>
              <a:pPr/>
              <a:t>‹#›</a:t>
            </a:fld>
            <a:endParaRPr lang="en-GB" altLang="en-US"/>
          </a:p>
        </p:txBody>
      </p:sp>
    </p:spTree>
    <p:extLst>
      <p:ext uri="{BB962C8B-B14F-4D97-AF65-F5344CB8AC3E}">
        <p14:creationId xmlns:p14="http://schemas.microsoft.com/office/powerpoint/2010/main" val="96310441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PhAnim="0" userDrawn="1">
  <p:cSld name="Title Slide (Grey)">
    <p:bg>
      <p:bgPr>
        <a:solidFill>
          <a:schemeClr val="bg1"/>
        </a:solidFill>
        <a:effectLst/>
      </p:bgPr>
    </p:bg>
    <p:spTree>
      <p:nvGrpSpPr>
        <p:cNvPr id="1" name=""/>
        <p:cNvGrpSpPr/>
        <p:nvPr/>
      </p:nvGrpSpPr>
      <p:grpSpPr>
        <a:xfrm>
          <a:off x="0" y="0"/>
          <a:ext cx="0" cy="0"/>
          <a:chOff x="0" y="0"/>
          <a:chExt cx="0" cy="0"/>
        </a:xfrm>
      </p:grpSpPr>
      <p:sp>
        <p:nvSpPr>
          <p:cNvPr id="26" name="Rectangle 25"/>
          <p:cNvSpPr/>
          <p:nvPr/>
        </p:nvSpPr>
        <p:spPr bwMode="hidden">
          <a:xfrm>
            <a:off x="0" y="4572000"/>
            <a:ext cx="9144000" cy="2286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23" name="Rectangle 22"/>
          <p:cNvSpPr/>
          <p:nvPr/>
        </p:nvSpPr>
        <p:spPr bwMode="hidden">
          <a:xfrm>
            <a:off x="0" y="0"/>
            <a:ext cx="9144000" cy="2286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t" anchorCtr="0"/>
          <a:lstStyle/>
          <a:p>
            <a:pPr algn="ctr" fontAlgn="auto">
              <a:spcBef>
                <a:spcPts val="0"/>
              </a:spcBef>
              <a:spcAft>
                <a:spcPts val="0"/>
              </a:spcAft>
              <a:defRPr/>
            </a:pPr>
            <a:endParaRPr lang="en-GB"/>
          </a:p>
        </p:txBody>
      </p:sp>
      <p:sp>
        <p:nvSpPr>
          <p:cNvPr id="3083" name="Rectangle 11"/>
          <p:cNvSpPr>
            <a:spLocks noGrp="1" noChangeArrowheads="1"/>
          </p:cNvSpPr>
          <p:nvPr>
            <p:ph type="ctrTitle"/>
          </p:nvPr>
        </p:nvSpPr>
        <p:spPr>
          <a:xfrm>
            <a:off x="424800" y="1143000"/>
            <a:ext cx="8280000" cy="919800"/>
          </a:xfrm>
        </p:spPr>
        <p:txBody>
          <a:bodyPr wrap="square"/>
          <a:lstStyle>
            <a:lvl1pPr>
              <a:lnSpc>
                <a:spcPct val="90000"/>
              </a:lnSpc>
              <a:tabLst>
                <a:tab pos="4038600" algn="l"/>
              </a:tabLst>
              <a:defRPr sz="3800" cap="all" baseline="0">
                <a:solidFill>
                  <a:schemeClr val="bg1"/>
                </a:solidFill>
              </a:defRPr>
            </a:lvl1pPr>
          </a:lstStyle>
          <a:p>
            <a:pPr lvl="0"/>
            <a:r>
              <a:rPr lang="en-US" altLang="en-US" noProof="0" dirty="0"/>
              <a:t>Click to edit Master title style</a:t>
            </a:r>
            <a:endParaRPr lang="en-GB" altLang="en-US" noProof="0" dirty="0"/>
          </a:p>
        </p:txBody>
      </p:sp>
      <p:sp>
        <p:nvSpPr>
          <p:cNvPr id="3084" name="Rectangle 12"/>
          <p:cNvSpPr>
            <a:spLocks noGrp="1" noChangeArrowheads="1"/>
          </p:cNvSpPr>
          <p:nvPr>
            <p:ph type="subTitle" idx="1"/>
          </p:nvPr>
        </p:nvSpPr>
        <p:spPr>
          <a:xfrm>
            <a:off x="424800" y="4653136"/>
            <a:ext cx="8280000" cy="925512"/>
          </a:xfrm>
        </p:spPr>
        <p:txBody>
          <a:bodyPr/>
          <a:lstStyle>
            <a:lvl1pPr marL="0" indent="0">
              <a:buFontTx/>
              <a:buNone/>
              <a:defRPr sz="2000">
                <a:solidFill>
                  <a:schemeClr val="bg1"/>
                </a:solidFill>
              </a:defRPr>
            </a:lvl1pPr>
          </a:lstStyle>
          <a:p>
            <a:pPr lvl="0"/>
            <a:r>
              <a:rPr lang="en-US" altLang="en-US" noProof="0" dirty="0"/>
              <a:t>Click to edit Master subtitle style</a:t>
            </a:r>
            <a:endParaRPr lang="en-GB" altLang="en-US" noProof="0" dirty="0"/>
          </a:p>
        </p:txBody>
      </p:sp>
      <p:sp>
        <p:nvSpPr>
          <p:cNvPr id="27" name="Rectangle 13"/>
          <p:cNvSpPr>
            <a:spLocks noGrp="1" noChangeArrowheads="1"/>
          </p:cNvSpPr>
          <p:nvPr>
            <p:ph type="sldNum" sz="quarter" idx="4"/>
          </p:nvPr>
        </p:nvSpPr>
        <p:spPr bwMode="auto">
          <a:xfrm>
            <a:off x="8028525" y="6237312"/>
            <a:ext cx="676275" cy="25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a:defRPr sz="1200">
                <a:solidFill>
                  <a:schemeClr val="bg2"/>
                </a:solidFill>
                <a:latin typeface="Arial" panose="020B0604020202020204" pitchFamily="34" charset="0"/>
                <a:cs typeface="Arial" panose="020B0604020202020204" pitchFamily="34" charset="0"/>
              </a:defRPr>
            </a:lvl1pPr>
          </a:lstStyle>
          <a:p>
            <a:fld id="{44C01B32-D1A0-401C-8867-70456BBB1E87}" type="slidenum">
              <a:rPr lang="en-GB" altLang="en-US" smtClean="0"/>
              <a:pPr/>
              <a:t>‹#›</a:t>
            </a:fld>
            <a:endParaRPr lang="en-GB" altLang="en-US" dirty="0"/>
          </a:p>
        </p:txBody>
      </p:sp>
      <p:sp>
        <p:nvSpPr>
          <p:cNvPr id="28" name="TextBox 27"/>
          <p:cNvSpPr txBox="1">
            <a:spLocks noChangeArrowheads="1"/>
          </p:cNvSpPr>
          <p:nvPr/>
        </p:nvSpPr>
        <p:spPr bwMode="auto">
          <a:xfrm>
            <a:off x="1928500" y="6605072"/>
            <a:ext cx="676910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a:r>
              <a:rPr lang="en-GB" altLang="en-US" sz="1200" dirty="0">
                <a:solidFill>
                  <a:schemeClr val="bg1"/>
                </a:solidFill>
                <a:latin typeface="Arial" panose="020B0604020202020204" pitchFamily="34" charset="0"/>
                <a:cs typeface="Arial" panose="020B0604020202020204" pitchFamily="34" charset="0"/>
              </a:rPr>
              <a:t>LIMITLESS </a:t>
            </a:r>
            <a:r>
              <a:rPr lang="en-GB" altLang="en-US" sz="1200" dirty="0">
                <a:solidFill>
                  <a:schemeClr val="bg1"/>
                </a:solidFill>
                <a:latin typeface="Arial Black" panose="020B0A04020102020204" pitchFamily="34" charset="0"/>
                <a:cs typeface="Arial" panose="020B0604020202020204" pitchFamily="34" charset="0"/>
              </a:rPr>
              <a:t>POTENTIAL</a:t>
            </a:r>
            <a:r>
              <a:rPr lang="en-GB" altLang="en-US" sz="1200" dirty="0">
                <a:solidFill>
                  <a:schemeClr val="bg1"/>
                </a:solidFill>
                <a:latin typeface="Arial" panose="020B0604020202020204" pitchFamily="34" charset="0"/>
                <a:cs typeface="Arial" panose="020B0604020202020204" pitchFamily="34" charset="0"/>
              </a:rPr>
              <a:t> | LIMITLESS </a:t>
            </a:r>
            <a:r>
              <a:rPr lang="en-GB" altLang="en-US" sz="1200" dirty="0">
                <a:solidFill>
                  <a:schemeClr val="bg1"/>
                </a:solidFill>
                <a:latin typeface="Arial Black" panose="020B0A04020102020204" pitchFamily="34" charset="0"/>
                <a:cs typeface="Arial" panose="020B0604020202020204" pitchFamily="34" charset="0"/>
              </a:rPr>
              <a:t>OPPORTUNITIES</a:t>
            </a:r>
            <a:r>
              <a:rPr lang="en-GB" altLang="en-US" sz="1200" dirty="0">
                <a:solidFill>
                  <a:schemeClr val="bg1"/>
                </a:solidFill>
                <a:latin typeface="Arial" panose="020B0604020202020204" pitchFamily="34" charset="0"/>
                <a:cs typeface="Arial" panose="020B0604020202020204" pitchFamily="34" charset="0"/>
              </a:rPr>
              <a:t> | LIMITLESS </a:t>
            </a:r>
            <a:r>
              <a:rPr lang="en-GB" altLang="en-US" sz="1200" dirty="0">
                <a:solidFill>
                  <a:schemeClr val="bg1"/>
                </a:solidFill>
                <a:latin typeface="Arial Black" panose="020B0A04020102020204" pitchFamily="34" charset="0"/>
                <a:cs typeface="Arial" panose="020B0604020202020204" pitchFamily="34" charset="0"/>
              </a:rPr>
              <a:t>IMPACT</a:t>
            </a:r>
          </a:p>
        </p:txBody>
      </p:sp>
      <p:sp>
        <p:nvSpPr>
          <p:cNvPr id="29" name="Date Placeholder 1"/>
          <p:cNvSpPr>
            <a:spLocks noGrp="1"/>
          </p:cNvSpPr>
          <p:nvPr>
            <p:ph type="dt" sz="half" idx="2"/>
          </p:nvPr>
        </p:nvSpPr>
        <p:spPr>
          <a:xfrm>
            <a:off x="424800" y="6237312"/>
            <a:ext cx="2133600" cy="252000"/>
          </a:xfrm>
          <a:prstGeom prst="rect">
            <a:avLst/>
          </a:prstGeom>
        </p:spPr>
        <p:txBody>
          <a:bodyPr vert="horz" lIns="0" tIns="0" rIns="0" bIns="0" rtlCol="0" anchor="t" anchorCtr="0"/>
          <a:lstStyle>
            <a:lvl1pPr algn="l">
              <a:defRPr sz="1200">
                <a:solidFill>
                  <a:schemeClr val="bg2"/>
                </a:solidFill>
                <a:latin typeface="Arial" panose="020B0604020202020204" pitchFamily="34" charset="0"/>
                <a:cs typeface="Arial" panose="020B0604020202020204" pitchFamily="34" charset="0"/>
              </a:defRPr>
            </a:lvl1pPr>
          </a:lstStyle>
          <a:p>
            <a:r>
              <a:rPr lang="en-GB" dirty="0"/>
              <a:t>Wednesday, 11 June 2014</a:t>
            </a:r>
          </a:p>
        </p:txBody>
      </p:sp>
      <p:pic>
        <p:nvPicPr>
          <p:cNvPr id="32" name="Picture 55"/>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hidden">
          <a:xfrm>
            <a:off x="7524750" y="439662"/>
            <a:ext cx="1184275" cy="384326"/>
          </a:xfrm>
          <a:prstGeom prst="rect">
            <a:avLst/>
          </a:prstGeom>
          <a:noFill/>
          <a:ln>
            <a:noFill/>
          </a:ln>
        </p:spPr>
      </p:pic>
      <p:pic>
        <p:nvPicPr>
          <p:cNvPr id="15" name="Picture 4"/>
          <p:cNvPicPr>
            <a:picLocks noChangeAspect="1"/>
          </p:cNvPicPr>
          <p:nvPr userDrawn="1"/>
        </p:nvPicPr>
        <p:blipFill>
          <a:blip r:embed="rId3">
            <a:extLst>
              <a:ext uri="{28A0092B-C50C-407E-A947-70E740481C1C}">
                <a14:useLocalDpi xmlns:a14="http://schemas.microsoft.com/office/drawing/2010/main" val="0"/>
              </a:ext>
            </a:extLst>
          </a:blip>
          <a:srcRect l="13858" t="424" r="7953" b="22234"/>
          <a:stretch>
            <a:fillRect/>
          </a:stretch>
        </p:blipFill>
        <p:spPr bwMode="auto">
          <a:xfrm>
            <a:off x="0" y="2286000"/>
            <a:ext cx="91440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 Placeholder 2"/>
          <p:cNvSpPr>
            <a:spLocks noGrp="1"/>
          </p:cNvSpPr>
          <p:nvPr>
            <p:ph type="body" sz="quarter" idx="13" hasCustomPrompt="1"/>
          </p:nvPr>
        </p:nvSpPr>
        <p:spPr>
          <a:xfrm>
            <a:off x="417512" y="0"/>
            <a:ext cx="2858344" cy="805551"/>
          </a:xfrm>
          <a:solidFill>
            <a:schemeClr val="accent1"/>
          </a:solidFill>
        </p:spPr>
        <p:txBody>
          <a:bodyPr wrap="square" lIns="72000" tIns="396000" rIns="72000" bIns="36000">
            <a:spAutoFit/>
          </a:bodyPr>
          <a:lstStyle>
            <a:lvl1pPr marL="0" indent="0">
              <a:buNone/>
              <a:defRPr sz="1200">
                <a:solidFill>
                  <a:schemeClr val="bg1"/>
                </a:solidFill>
                <a:latin typeface="Arial Bold" panose="020B0704020202020204" pitchFamily="34" charset="0"/>
                <a:cs typeface="Arial Bold" panose="020B0704020202020204" pitchFamily="34" charset="0"/>
              </a:defRPr>
            </a:lvl1pPr>
          </a:lstStyle>
          <a:p>
            <a:pPr lvl="0"/>
            <a:r>
              <a:rPr lang="en-US" dirty="0"/>
              <a:t>Unit name here, max 2 line, adjust width of box if required</a:t>
            </a:r>
            <a:endParaRPr lang="en-GB" dirty="0"/>
          </a:p>
        </p:txBody>
      </p:sp>
      <p:sp>
        <p:nvSpPr>
          <p:cNvPr id="8" name="Picture Placeholder 7"/>
          <p:cNvSpPr>
            <a:spLocks noGrp="1"/>
          </p:cNvSpPr>
          <p:nvPr>
            <p:ph type="pic" sz="quarter" idx="16" hasCustomPrompt="1"/>
          </p:nvPr>
        </p:nvSpPr>
        <p:spPr>
          <a:xfrm>
            <a:off x="0" y="2286000"/>
            <a:ext cx="9144000" cy="2286000"/>
          </a:xfrm>
        </p:spPr>
        <p:txBody>
          <a:bodyPr/>
          <a:lstStyle>
            <a:lvl1pPr marL="0" indent="0">
              <a:buNone/>
              <a:defRPr sz="1000">
                <a:solidFill>
                  <a:schemeClr val="bg1"/>
                </a:solidFill>
              </a:defRPr>
            </a:lvl1pPr>
          </a:lstStyle>
          <a:p>
            <a:r>
              <a:rPr lang="en-US" dirty="0"/>
              <a:t>Click icon to add picture. Visit www.reading.ac.uk/imagebank for more.</a:t>
            </a:r>
          </a:p>
        </p:txBody>
      </p:sp>
      <p:sp>
        <p:nvSpPr>
          <p:cNvPr id="17" name="TextBox 16"/>
          <p:cNvSpPr txBox="1"/>
          <p:nvPr userDrawn="1"/>
        </p:nvSpPr>
        <p:spPr>
          <a:xfrm>
            <a:off x="424800" y="6646907"/>
            <a:ext cx="2016224" cy="123111"/>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20000"/>
              </a:spcBef>
              <a:spcAft>
                <a:spcPct val="0"/>
              </a:spcAft>
              <a:buClr>
                <a:srgbClr val="D2002E"/>
              </a:buClr>
              <a:buSzTx/>
              <a:buFont typeface="Arial" charset="0"/>
              <a:buNone/>
              <a:tabLst/>
              <a:defRPr/>
            </a:pPr>
            <a:r>
              <a:rPr kumimoji="0" lang="en-GB" sz="800" b="0" i="0" u="none" strike="noStrike" kern="0" cap="none" spc="0" normalizeH="0" baseline="0" noProof="0" dirty="0">
                <a:ln>
                  <a:noFill/>
                </a:ln>
                <a:solidFill>
                  <a:schemeClr val="bg2"/>
                </a:solidFill>
                <a:effectLst/>
                <a:uLnTx/>
                <a:uFillTx/>
                <a:latin typeface="Arial" panose="020B0604020202020204" pitchFamily="34" charset="0"/>
                <a:cs typeface="Arial" panose="020B0604020202020204" pitchFamily="34" charset="0"/>
              </a:rPr>
              <a:t>Copyright University of Reading</a:t>
            </a:r>
          </a:p>
        </p:txBody>
      </p:sp>
    </p:spTree>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PhAnim="0" preserve="1" userDrawn="1">
  <p:cSld name="Title Slide (Colour)">
    <p:bg>
      <p:bgPr>
        <a:solidFill>
          <a:schemeClr val="bg1"/>
        </a:solidFill>
        <a:effectLst/>
      </p:bgPr>
    </p:bg>
    <p:spTree>
      <p:nvGrpSpPr>
        <p:cNvPr id="1" name=""/>
        <p:cNvGrpSpPr/>
        <p:nvPr/>
      </p:nvGrpSpPr>
      <p:grpSpPr>
        <a:xfrm>
          <a:off x="0" y="0"/>
          <a:ext cx="0" cy="0"/>
          <a:chOff x="0" y="0"/>
          <a:chExt cx="0" cy="0"/>
        </a:xfrm>
      </p:grpSpPr>
      <p:sp>
        <p:nvSpPr>
          <p:cNvPr id="26" name="Rectangle 25"/>
          <p:cNvSpPr/>
          <p:nvPr userDrawn="1"/>
        </p:nvSpPr>
        <p:spPr bwMode="hidden">
          <a:xfrm>
            <a:off x="0" y="4572000"/>
            <a:ext cx="9144000" cy="228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pic>
        <p:nvPicPr>
          <p:cNvPr id="22" name="Picture 4"/>
          <p:cNvPicPr>
            <a:picLocks noChangeAspect="1"/>
          </p:cNvPicPr>
          <p:nvPr userDrawn="1"/>
        </p:nvPicPr>
        <p:blipFill>
          <a:blip r:embed="rId2">
            <a:extLst>
              <a:ext uri="{28A0092B-C50C-407E-A947-70E740481C1C}">
                <a14:useLocalDpi xmlns:a14="http://schemas.microsoft.com/office/drawing/2010/main" val="0"/>
              </a:ext>
            </a:extLst>
          </a:blip>
          <a:srcRect l="13858" t="424" r="7953" b="22234"/>
          <a:stretch>
            <a:fillRect/>
          </a:stretch>
        </p:blipFill>
        <p:spPr bwMode="auto">
          <a:xfrm>
            <a:off x="0" y="2286000"/>
            <a:ext cx="91440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Rectangle 22"/>
          <p:cNvSpPr/>
          <p:nvPr userDrawn="1"/>
        </p:nvSpPr>
        <p:spPr bwMode="hidden">
          <a:xfrm>
            <a:off x="0" y="0"/>
            <a:ext cx="9144000" cy="228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3084" name="Rectangle 12"/>
          <p:cNvSpPr>
            <a:spLocks noGrp="1" noChangeArrowheads="1"/>
          </p:cNvSpPr>
          <p:nvPr>
            <p:ph type="subTitle" idx="1"/>
          </p:nvPr>
        </p:nvSpPr>
        <p:spPr>
          <a:xfrm>
            <a:off x="424800" y="4653136"/>
            <a:ext cx="7920038" cy="925512"/>
          </a:xfrm>
        </p:spPr>
        <p:txBody>
          <a:bodyPr/>
          <a:lstStyle>
            <a:lvl1pPr marL="0" indent="0">
              <a:buFontTx/>
              <a:buNone/>
              <a:defRPr sz="2000">
                <a:solidFill>
                  <a:schemeClr val="bg1"/>
                </a:solidFill>
              </a:defRPr>
            </a:lvl1pPr>
          </a:lstStyle>
          <a:p>
            <a:pPr lvl="0"/>
            <a:r>
              <a:rPr lang="en-US" altLang="en-US" noProof="0" dirty="0"/>
              <a:t>Click to edit Master subtitle style</a:t>
            </a:r>
            <a:endParaRPr lang="en-GB" altLang="en-US" noProof="0" dirty="0"/>
          </a:p>
        </p:txBody>
      </p:sp>
      <p:sp>
        <p:nvSpPr>
          <p:cNvPr id="27" name="Rectangle 13"/>
          <p:cNvSpPr>
            <a:spLocks noGrp="1" noChangeArrowheads="1"/>
          </p:cNvSpPr>
          <p:nvPr>
            <p:ph type="sldNum" sz="quarter" idx="4"/>
          </p:nvPr>
        </p:nvSpPr>
        <p:spPr bwMode="auto">
          <a:xfrm>
            <a:off x="8028525" y="6237312"/>
            <a:ext cx="676275" cy="25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a:defRPr sz="1200">
                <a:solidFill>
                  <a:schemeClr val="bg2"/>
                </a:solidFill>
                <a:latin typeface="Arial" panose="020B0604020202020204" pitchFamily="34" charset="0"/>
                <a:cs typeface="Arial" panose="020B0604020202020204" pitchFamily="34" charset="0"/>
              </a:defRPr>
            </a:lvl1pPr>
          </a:lstStyle>
          <a:p>
            <a:fld id="{44C01B32-D1A0-401C-8867-70456BBB1E87}" type="slidenum">
              <a:rPr lang="en-GB" altLang="en-US" smtClean="0"/>
              <a:pPr/>
              <a:t>‹#›</a:t>
            </a:fld>
            <a:endParaRPr lang="en-GB" altLang="en-US" dirty="0"/>
          </a:p>
        </p:txBody>
      </p:sp>
      <p:sp>
        <p:nvSpPr>
          <p:cNvPr id="28" name="TextBox 27"/>
          <p:cNvSpPr txBox="1">
            <a:spLocks noChangeArrowheads="1"/>
          </p:cNvSpPr>
          <p:nvPr userDrawn="1"/>
        </p:nvSpPr>
        <p:spPr bwMode="auto">
          <a:xfrm>
            <a:off x="1928500" y="6605072"/>
            <a:ext cx="676910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a:r>
              <a:rPr lang="en-GB" altLang="en-US" sz="1200" dirty="0">
                <a:solidFill>
                  <a:schemeClr val="bg1"/>
                </a:solidFill>
                <a:latin typeface="Arial" panose="020B0604020202020204" pitchFamily="34" charset="0"/>
                <a:cs typeface="Arial" panose="020B0604020202020204" pitchFamily="34" charset="0"/>
              </a:rPr>
              <a:t>LIMITLESS </a:t>
            </a:r>
            <a:r>
              <a:rPr lang="en-GB" altLang="en-US" sz="1200" dirty="0">
                <a:solidFill>
                  <a:schemeClr val="bg1"/>
                </a:solidFill>
                <a:latin typeface="Arial Black" panose="020B0A04020102020204" pitchFamily="34" charset="0"/>
                <a:cs typeface="Arial" panose="020B0604020202020204" pitchFamily="34" charset="0"/>
              </a:rPr>
              <a:t>POTENTIAL</a:t>
            </a:r>
            <a:r>
              <a:rPr lang="en-GB" altLang="en-US" sz="1200" dirty="0">
                <a:solidFill>
                  <a:schemeClr val="bg1"/>
                </a:solidFill>
                <a:latin typeface="Arial" panose="020B0604020202020204" pitchFamily="34" charset="0"/>
                <a:cs typeface="Arial" panose="020B0604020202020204" pitchFamily="34" charset="0"/>
              </a:rPr>
              <a:t> | LIMITLESS </a:t>
            </a:r>
            <a:r>
              <a:rPr lang="en-GB" altLang="en-US" sz="1200" dirty="0">
                <a:solidFill>
                  <a:schemeClr val="bg1"/>
                </a:solidFill>
                <a:latin typeface="Arial Black" panose="020B0A04020102020204" pitchFamily="34" charset="0"/>
                <a:cs typeface="Arial" panose="020B0604020202020204" pitchFamily="34" charset="0"/>
              </a:rPr>
              <a:t>OPPORTUNITIES</a:t>
            </a:r>
            <a:r>
              <a:rPr lang="en-GB" altLang="en-US" sz="1200" dirty="0">
                <a:solidFill>
                  <a:schemeClr val="bg1"/>
                </a:solidFill>
                <a:latin typeface="Arial" panose="020B0604020202020204" pitchFamily="34" charset="0"/>
                <a:cs typeface="Arial" panose="020B0604020202020204" pitchFamily="34" charset="0"/>
              </a:rPr>
              <a:t> | LIMITLESS </a:t>
            </a:r>
            <a:r>
              <a:rPr lang="en-GB" altLang="en-US" sz="1200" dirty="0">
                <a:solidFill>
                  <a:schemeClr val="bg1"/>
                </a:solidFill>
                <a:latin typeface="Arial Black" panose="020B0A04020102020204" pitchFamily="34" charset="0"/>
                <a:cs typeface="Arial" panose="020B0604020202020204" pitchFamily="34" charset="0"/>
              </a:rPr>
              <a:t>IMPACT</a:t>
            </a:r>
          </a:p>
        </p:txBody>
      </p:sp>
      <p:pic>
        <p:nvPicPr>
          <p:cNvPr id="32" name="Picture 55"/>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hidden">
          <a:xfrm>
            <a:off x="7524750" y="439662"/>
            <a:ext cx="1184275" cy="384326"/>
          </a:xfrm>
          <a:prstGeom prst="rect">
            <a:avLst/>
          </a:prstGeom>
          <a:noFill/>
          <a:ln>
            <a:noFill/>
          </a:ln>
        </p:spPr>
      </p:pic>
      <p:sp>
        <p:nvSpPr>
          <p:cNvPr id="14" name="Rectangle 11"/>
          <p:cNvSpPr>
            <a:spLocks noGrp="1" noChangeArrowheads="1"/>
          </p:cNvSpPr>
          <p:nvPr>
            <p:ph type="ctrTitle"/>
          </p:nvPr>
        </p:nvSpPr>
        <p:spPr>
          <a:xfrm>
            <a:off x="424800" y="1143000"/>
            <a:ext cx="8280000" cy="919800"/>
          </a:xfrm>
        </p:spPr>
        <p:txBody>
          <a:bodyPr wrap="square"/>
          <a:lstStyle>
            <a:lvl1pPr>
              <a:lnSpc>
                <a:spcPct val="90000"/>
              </a:lnSpc>
              <a:tabLst>
                <a:tab pos="4038600" algn="l"/>
              </a:tabLst>
              <a:defRPr sz="3800" cap="all" baseline="0">
                <a:solidFill>
                  <a:schemeClr val="bg1"/>
                </a:solidFill>
              </a:defRPr>
            </a:lvl1pPr>
          </a:lstStyle>
          <a:p>
            <a:pPr lvl="0"/>
            <a:r>
              <a:rPr lang="en-US" altLang="en-US" noProof="0" dirty="0"/>
              <a:t>Click to edit Master title style</a:t>
            </a:r>
            <a:endParaRPr lang="en-GB" altLang="en-US" noProof="0" dirty="0"/>
          </a:p>
        </p:txBody>
      </p:sp>
      <p:sp>
        <p:nvSpPr>
          <p:cNvPr id="15" name="Text Placeholder 2"/>
          <p:cNvSpPr>
            <a:spLocks noGrp="1"/>
          </p:cNvSpPr>
          <p:nvPr>
            <p:ph type="body" sz="quarter" idx="13" hasCustomPrompt="1"/>
          </p:nvPr>
        </p:nvSpPr>
        <p:spPr>
          <a:xfrm>
            <a:off x="417512" y="0"/>
            <a:ext cx="2858344" cy="805551"/>
          </a:xfrm>
          <a:solidFill>
            <a:schemeClr val="accent1"/>
          </a:solidFill>
        </p:spPr>
        <p:txBody>
          <a:bodyPr wrap="square" lIns="72000" tIns="396000" rIns="72000" bIns="36000">
            <a:spAutoFit/>
          </a:bodyPr>
          <a:lstStyle>
            <a:lvl1pPr marL="0" indent="0">
              <a:buNone/>
              <a:defRPr sz="1200">
                <a:solidFill>
                  <a:schemeClr val="bg1"/>
                </a:solidFill>
                <a:latin typeface="Arial Bold" panose="020B0704020202020204" pitchFamily="34" charset="0"/>
                <a:cs typeface="Arial Bold" panose="020B0704020202020204" pitchFamily="34" charset="0"/>
              </a:defRPr>
            </a:lvl1pPr>
          </a:lstStyle>
          <a:p>
            <a:pPr lvl="0"/>
            <a:r>
              <a:rPr lang="en-US" dirty="0"/>
              <a:t>Unit name here, max 2 line, adjust width of box if required</a:t>
            </a:r>
            <a:endParaRPr lang="en-GB" dirty="0"/>
          </a:p>
        </p:txBody>
      </p:sp>
      <p:sp>
        <p:nvSpPr>
          <p:cNvPr id="16" name="Footer Placeholder 2"/>
          <p:cNvSpPr>
            <a:spLocks noGrp="1"/>
          </p:cNvSpPr>
          <p:nvPr>
            <p:ph type="ftr" sz="quarter" idx="3"/>
          </p:nvPr>
        </p:nvSpPr>
        <p:spPr>
          <a:xfrm>
            <a:off x="3124200" y="6237312"/>
            <a:ext cx="2895600" cy="252000"/>
          </a:xfrm>
          <a:prstGeom prst="rect">
            <a:avLst/>
          </a:prstGeom>
        </p:spPr>
        <p:txBody>
          <a:bodyPr vert="horz" lIns="0" tIns="0" rIns="0" bIns="0" rtlCol="0" anchor="t" anchorCtr="0"/>
          <a:lstStyle>
            <a:lvl1pPr algn="ctr">
              <a:defRPr sz="1200">
                <a:solidFill>
                  <a:schemeClr val="bg2"/>
                </a:solidFill>
                <a:latin typeface="Arial" panose="020B0604020202020204" pitchFamily="34" charset="0"/>
                <a:cs typeface="Arial" panose="020B0604020202020204" pitchFamily="34" charset="0"/>
              </a:defRPr>
            </a:lvl1pPr>
          </a:lstStyle>
          <a:p>
            <a:r>
              <a:rPr lang="en-GB" dirty="0"/>
              <a:t>Copyright University of Reading</a:t>
            </a:r>
          </a:p>
        </p:txBody>
      </p:sp>
      <p:sp>
        <p:nvSpPr>
          <p:cNvPr id="17" name="Date Placeholder 1"/>
          <p:cNvSpPr>
            <a:spLocks noGrp="1"/>
          </p:cNvSpPr>
          <p:nvPr>
            <p:ph type="dt" sz="half" idx="2"/>
          </p:nvPr>
        </p:nvSpPr>
        <p:spPr>
          <a:xfrm>
            <a:off x="424800" y="6237312"/>
            <a:ext cx="2133600" cy="252000"/>
          </a:xfrm>
          <a:prstGeom prst="rect">
            <a:avLst/>
          </a:prstGeom>
        </p:spPr>
        <p:txBody>
          <a:bodyPr vert="horz" lIns="0" tIns="0" rIns="0" bIns="0" rtlCol="0" anchor="t" anchorCtr="0"/>
          <a:lstStyle>
            <a:lvl1pPr algn="l">
              <a:defRPr sz="1200">
                <a:solidFill>
                  <a:schemeClr val="bg2"/>
                </a:solidFill>
                <a:latin typeface="Arial" panose="020B0604020202020204" pitchFamily="34" charset="0"/>
                <a:cs typeface="Arial" panose="020B0604020202020204" pitchFamily="34" charset="0"/>
              </a:defRPr>
            </a:lvl1pPr>
          </a:lstStyle>
          <a:p>
            <a:r>
              <a:rPr lang="en-GB" dirty="0"/>
              <a:t>Wednesday, 11 June 2014</a:t>
            </a:r>
          </a:p>
        </p:txBody>
      </p:sp>
      <p:sp>
        <p:nvSpPr>
          <p:cNvPr id="19" name="TextBox 18"/>
          <p:cNvSpPr txBox="1"/>
          <p:nvPr userDrawn="1"/>
        </p:nvSpPr>
        <p:spPr>
          <a:xfrm>
            <a:off x="424800" y="6646907"/>
            <a:ext cx="2016224" cy="123111"/>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20000"/>
              </a:spcBef>
              <a:spcAft>
                <a:spcPct val="0"/>
              </a:spcAft>
              <a:buClr>
                <a:srgbClr val="D2002E"/>
              </a:buClr>
              <a:buSzTx/>
              <a:buFont typeface="Arial" charset="0"/>
              <a:buNone/>
              <a:tabLst/>
              <a:defRPr/>
            </a:pPr>
            <a:r>
              <a:rPr kumimoji="0" lang="en-GB" sz="800" b="0" i="0" u="none" strike="noStrike" kern="0" cap="none" spc="0" normalizeH="0" baseline="0" noProof="0" dirty="0">
                <a:ln>
                  <a:noFill/>
                </a:ln>
                <a:solidFill>
                  <a:schemeClr val="bg2"/>
                </a:solidFill>
                <a:effectLst/>
                <a:uLnTx/>
                <a:uFillTx/>
                <a:latin typeface="Arial" panose="020B0604020202020204" pitchFamily="34" charset="0"/>
                <a:cs typeface="Arial" panose="020B0604020202020204" pitchFamily="34" charset="0"/>
              </a:rPr>
              <a:t>Copyright University of Reading</a:t>
            </a:r>
          </a:p>
        </p:txBody>
      </p:sp>
      <p:sp>
        <p:nvSpPr>
          <p:cNvPr id="20" name="Picture Placeholder 7"/>
          <p:cNvSpPr>
            <a:spLocks noGrp="1"/>
          </p:cNvSpPr>
          <p:nvPr>
            <p:ph type="pic" sz="quarter" idx="16" hasCustomPrompt="1"/>
          </p:nvPr>
        </p:nvSpPr>
        <p:spPr>
          <a:xfrm>
            <a:off x="0" y="2286000"/>
            <a:ext cx="9144000" cy="2286000"/>
          </a:xfrm>
        </p:spPr>
        <p:txBody>
          <a:bodyPr/>
          <a:lstStyle>
            <a:lvl1pPr marL="0" indent="0">
              <a:buNone/>
              <a:defRPr sz="1000">
                <a:solidFill>
                  <a:schemeClr val="bg1"/>
                </a:solidFill>
              </a:defRPr>
            </a:lvl1pPr>
          </a:lstStyle>
          <a:p>
            <a:r>
              <a:rPr lang="en-US" dirty="0"/>
              <a:t>Click icon to add picture. Visit www.reading.ac.uk/imagebank for more.</a:t>
            </a:r>
          </a:p>
        </p:txBody>
      </p:sp>
    </p:spTree>
    <p:extLst>
      <p:ext uri="{BB962C8B-B14F-4D97-AF65-F5344CB8AC3E}">
        <p14:creationId xmlns:p14="http://schemas.microsoft.com/office/powerpoint/2010/main" val="2691051544"/>
      </p:ext>
    </p:extLst>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Grey)">
    <p:spTree>
      <p:nvGrpSpPr>
        <p:cNvPr id="1" name=""/>
        <p:cNvGrpSpPr/>
        <p:nvPr/>
      </p:nvGrpSpPr>
      <p:grpSpPr>
        <a:xfrm>
          <a:off x="0" y="0"/>
          <a:ext cx="0" cy="0"/>
          <a:chOff x="0" y="0"/>
          <a:chExt cx="0" cy="0"/>
        </a:xfrm>
      </p:grpSpPr>
      <p:sp>
        <p:nvSpPr>
          <p:cNvPr id="5" name="Rectangle 4"/>
          <p:cNvSpPr/>
          <p:nvPr userDrawn="1"/>
        </p:nvSpPr>
        <p:spPr bwMode="hidden">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2" name="Title 1"/>
          <p:cNvSpPr>
            <a:spLocks noGrp="1"/>
          </p:cNvSpPr>
          <p:nvPr>
            <p:ph type="title"/>
          </p:nvPr>
        </p:nvSpPr>
        <p:spPr/>
        <p:txBody>
          <a:bodyPr/>
          <a:lstStyle>
            <a:lvl1pPr>
              <a:defRPr>
                <a:solidFill>
                  <a:schemeClr val="bg1"/>
                </a:solidFill>
              </a:defRPr>
            </a:lvl1pPr>
          </a:lstStyle>
          <a:p>
            <a:r>
              <a:rPr lang="en-US" dirty="0"/>
              <a:t>Click to edit Master title style</a:t>
            </a:r>
            <a:endParaRPr lang="en-GB" dirty="0"/>
          </a:p>
        </p:txBody>
      </p:sp>
      <p:sp>
        <p:nvSpPr>
          <p:cNvPr id="3" name="Content Placeholder 2"/>
          <p:cNvSpPr>
            <a:spLocks noGrp="1"/>
          </p:cNvSpPr>
          <p:nvPr>
            <p:ph idx="1"/>
          </p:nvPr>
        </p:nvSpPr>
        <p:spPr/>
        <p:txBody>
          <a:bodyPr/>
          <a:lstStyle>
            <a:lvl1pPr>
              <a:buClr>
                <a:schemeClr val="bg2"/>
              </a:buClr>
              <a:defRPr>
                <a:solidFill>
                  <a:schemeClr val="bg1"/>
                </a:solidFill>
              </a:defRPr>
            </a:lvl1pPr>
            <a:lvl2pPr>
              <a:buClr>
                <a:schemeClr val="bg2"/>
              </a:buClr>
              <a:defRPr>
                <a:solidFill>
                  <a:schemeClr val="bg1"/>
                </a:solidFill>
              </a:defRPr>
            </a:lvl2pPr>
            <a:lvl3pPr>
              <a:buClr>
                <a:schemeClr val="bg2"/>
              </a:buClr>
              <a:defRPr>
                <a:solidFill>
                  <a:schemeClr val="bg1"/>
                </a:solidFill>
              </a:defRPr>
            </a:lvl3pPr>
            <a:lvl4pPr>
              <a:buClr>
                <a:schemeClr val="bg2"/>
              </a:buClr>
              <a:defRPr>
                <a:solidFill>
                  <a:schemeClr val="bg1"/>
                </a:solidFill>
              </a:defRPr>
            </a:lvl4pPr>
            <a:lvl5pPr>
              <a:buClr>
                <a:schemeClr val="bg2"/>
              </a:buCl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Slide Number Placeholder 3"/>
          <p:cNvSpPr>
            <a:spLocks noGrp="1"/>
          </p:cNvSpPr>
          <p:nvPr>
            <p:ph type="sldNum" sz="quarter" idx="10"/>
          </p:nvPr>
        </p:nvSpPr>
        <p:spPr/>
        <p:txBody>
          <a:bodyPr/>
          <a:lstStyle>
            <a:lvl1pPr>
              <a:defRPr>
                <a:solidFill>
                  <a:schemeClr val="bg1"/>
                </a:solidFill>
              </a:defRPr>
            </a:lvl1pPr>
          </a:lstStyle>
          <a:p>
            <a:fld id="{DCF6A46F-80AB-49F3-8C7E-9717ED945456}" type="slidenum">
              <a:rPr lang="en-GB" altLang="en-US" smtClean="0"/>
              <a:pPr/>
              <a:t>‹#›</a:t>
            </a:fld>
            <a:endParaRPr lang="en-GB" altLang="en-US" dirty="0"/>
          </a:p>
        </p:txBody>
      </p:sp>
      <p:pic>
        <p:nvPicPr>
          <p:cNvPr id="6" name="Picture 6"/>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hidden">
          <a:xfrm>
            <a:off x="7524750" y="438150"/>
            <a:ext cx="1184275"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a:spLocks noChangeArrowheads="1"/>
          </p:cNvSpPr>
          <p:nvPr userDrawn="1"/>
        </p:nvSpPr>
        <p:spPr bwMode="auto">
          <a:xfrm>
            <a:off x="1928500" y="6605072"/>
            <a:ext cx="676910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a:r>
              <a:rPr lang="en-GB" altLang="en-US" sz="1200" dirty="0">
                <a:solidFill>
                  <a:schemeClr val="bg1"/>
                </a:solidFill>
                <a:latin typeface="Arial" panose="020B0604020202020204" pitchFamily="34" charset="0"/>
                <a:cs typeface="Arial" panose="020B0604020202020204" pitchFamily="34" charset="0"/>
              </a:rPr>
              <a:t>LIMITLESS </a:t>
            </a:r>
            <a:r>
              <a:rPr lang="en-GB" altLang="en-US" sz="1200" dirty="0">
                <a:solidFill>
                  <a:schemeClr val="bg1"/>
                </a:solidFill>
                <a:latin typeface="Arial Black" panose="020B0A04020102020204" pitchFamily="34" charset="0"/>
                <a:cs typeface="Arial" panose="020B0604020202020204" pitchFamily="34" charset="0"/>
              </a:rPr>
              <a:t>POTENTIAL</a:t>
            </a:r>
            <a:r>
              <a:rPr lang="en-GB" altLang="en-US" sz="1200" dirty="0">
                <a:solidFill>
                  <a:schemeClr val="bg1"/>
                </a:solidFill>
                <a:latin typeface="Arial" panose="020B0604020202020204" pitchFamily="34" charset="0"/>
                <a:cs typeface="Arial" panose="020B0604020202020204" pitchFamily="34" charset="0"/>
              </a:rPr>
              <a:t> | LIMITLESS </a:t>
            </a:r>
            <a:r>
              <a:rPr lang="en-GB" altLang="en-US" sz="1200" dirty="0">
                <a:solidFill>
                  <a:schemeClr val="bg1"/>
                </a:solidFill>
                <a:latin typeface="Arial Black" panose="020B0A04020102020204" pitchFamily="34" charset="0"/>
                <a:cs typeface="Arial" panose="020B0604020202020204" pitchFamily="34" charset="0"/>
              </a:rPr>
              <a:t>OPPORTUNITIES</a:t>
            </a:r>
            <a:r>
              <a:rPr lang="en-GB" altLang="en-US" sz="1200" dirty="0">
                <a:solidFill>
                  <a:schemeClr val="bg1"/>
                </a:solidFill>
                <a:latin typeface="Arial" panose="020B0604020202020204" pitchFamily="34" charset="0"/>
                <a:cs typeface="Arial" panose="020B0604020202020204" pitchFamily="34" charset="0"/>
              </a:rPr>
              <a:t> | LIMITLESS </a:t>
            </a:r>
            <a:r>
              <a:rPr lang="en-GB" altLang="en-US" sz="1200" dirty="0">
                <a:solidFill>
                  <a:schemeClr val="bg1"/>
                </a:solidFill>
                <a:latin typeface="Arial Black" panose="020B0A04020102020204" pitchFamily="34" charset="0"/>
                <a:cs typeface="Arial" panose="020B0604020202020204" pitchFamily="34" charset="0"/>
              </a:rPr>
              <a:t>IMPACT</a:t>
            </a:r>
          </a:p>
        </p:txBody>
      </p:sp>
    </p:spTree>
    <p:extLst>
      <p:ext uri="{BB962C8B-B14F-4D97-AF65-F5344CB8AC3E}">
        <p14:creationId xmlns:p14="http://schemas.microsoft.com/office/powerpoint/2010/main" val="2498505558"/>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Grey)">
    <p:spTree>
      <p:nvGrpSpPr>
        <p:cNvPr id="1" name=""/>
        <p:cNvGrpSpPr/>
        <p:nvPr/>
      </p:nvGrpSpPr>
      <p:grpSpPr>
        <a:xfrm>
          <a:off x="0" y="0"/>
          <a:ext cx="0" cy="0"/>
          <a:chOff x="0" y="0"/>
          <a:chExt cx="0" cy="0"/>
        </a:xfrm>
      </p:grpSpPr>
      <p:sp>
        <p:nvSpPr>
          <p:cNvPr id="6" name="Rectangle 5"/>
          <p:cNvSpPr/>
          <p:nvPr userDrawn="1"/>
        </p:nvSpPr>
        <p:spPr bwMode="hidden">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hidden">
          <a:xfrm>
            <a:off x="7524750" y="438150"/>
            <a:ext cx="1184275"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lvl1pPr>
              <a:defRPr>
                <a:solidFill>
                  <a:schemeClr val="bg1"/>
                </a:solidFill>
              </a:defRPr>
            </a:lvl1pPr>
          </a:lstStyle>
          <a:p>
            <a:r>
              <a:rPr lang="en-US" dirty="0"/>
              <a:t>Click to edit Master title style</a:t>
            </a:r>
            <a:endParaRPr lang="en-GB" dirty="0"/>
          </a:p>
        </p:txBody>
      </p:sp>
      <p:sp>
        <p:nvSpPr>
          <p:cNvPr id="5" name="Slide Number Placeholder 4"/>
          <p:cNvSpPr>
            <a:spLocks noGrp="1"/>
          </p:cNvSpPr>
          <p:nvPr>
            <p:ph type="sldNum" sz="quarter" idx="10"/>
          </p:nvPr>
        </p:nvSpPr>
        <p:spPr/>
        <p:txBody>
          <a:bodyPr/>
          <a:lstStyle>
            <a:lvl1pPr>
              <a:defRPr>
                <a:solidFill>
                  <a:schemeClr val="bg1"/>
                </a:solidFill>
              </a:defRPr>
            </a:lvl1pPr>
          </a:lstStyle>
          <a:p>
            <a:fld id="{7D9A8A42-CDD3-483B-A525-DE73108F9D72}" type="slidenum">
              <a:rPr lang="en-GB" altLang="en-US" smtClean="0"/>
              <a:pPr/>
              <a:t>‹#›</a:t>
            </a:fld>
            <a:endParaRPr lang="en-GB" altLang="en-US" dirty="0"/>
          </a:p>
        </p:txBody>
      </p:sp>
      <p:sp>
        <p:nvSpPr>
          <p:cNvPr id="8" name="TextBox 7"/>
          <p:cNvSpPr txBox="1">
            <a:spLocks noChangeArrowheads="1"/>
          </p:cNvSpPr>
          <p:nvPr userDrawn="1"/>
        </p:nvSpPr>
        <p:spPr bwMode="auto">
          <a:xfrm>
            <a:off x="1928500" y="6605072"/>
            <a:ext cx="676910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a:r>
              <a:rPr lang="en-GB" altLang="en-US" sz="1200" dirty="0">
                <a:solidFill>
                  <a:schemeClr val="bg1"/>
                </a:solidFill>
                <a:latin typeface="Arial" panose="020B0604020202020204" pitchFamily="34" charset="0"/>
                <a:cs typeface="Arial" panose="020B0604020202020204" pitchFamily="34" charset="0"/>
              </a:rPr>
              <a:t>LIMITLESS </a:t>
            </a:r>
            <a:r>
              <a:rPr lang="en-GB" altLang="en-US" sz="1200" dirty="0">
                <a:solidFill>
                  <a:schemeClr val="bg1"/>
                </a:solidFill>
                <a:latin typeface="Arial Black" panose="020B0A04020102020204" pitchFamily="34" charset="0"/>
                <a:cs typeface="Arial" panose="020B0604020202020204" pitchFamily="34" charset="0"/>
              </a:rPr>
              <a:t>POTENTIAL</a:t>
            </a:r>
            <a:r>
              <a:rPr lang="en-GB" altLang="en-US" sz="1200" dirty="0">
                <a:solidFill>
                  <a:schemeClr val="bg1"/>
                </a:solidFill>
                <a:latin typeface="Arial" panose="020B0604020202020204" pitchFamily="34" charset="0"/>
                <a:cs typeface="Arial" panose="020B0604020202020204" pitchFamily="34" charset="0"/>
              </a:rPr>
              <a:t> | LIMITLESS </a:t>
            </a:r>
            <a:r>
              <a:rPr lang="en-GB" altLang="en-US" sz="1200" dirty="0">
                <a:solidFill>
                  <a:schemeClr val="bg1"/>
                </a:solidFill>
                <a:latin typeface="Arial Black" panose="020B0A04020102020204" pitchFamily="34" charset="0"/>
                <a:cs typeface="Arial" panose="020B0604020202020204" pitchFamily="34" charset="0"/>
              </a:rPr>
              <a:t>OPPORTUNITIES</a:t>
            </a:r>
            <a:r>
              <a:rPr lang="en-GB" altLang="en-US" sz="1200" dirty="0">
                <a:solidFill>
                  <a:schemeClr val="bg1"/>
                </a:solidFill>
                <a:latin typeface="Arial" panose="020B0604020202020204" pitchFamily="34" charset="0"/>
                <a:cs typeface="Arial" panose="020B0604020202020204" pitchFamily="34" charset="0"/>
              </a:rPr>
              <a:t> | LIMITLESS </a:t>
            </a:r>
            <a:r>
              <a:rPr lang="en-GB" altLang="en-US" sz="1200" dirty="0">
                <a:solidFill>
                  <a:schemeClr val="bg1"/>
                </a:solidFill>
                <a:latin typeface="Arial Black" panose="020B0A04020102020204" pitchFamily="34" charset="0"/>
                <a:cs typeface="Arial" panose="020B0604020202020204" pitchFamily="34" charset="0"/>
              </a:rPr>
              <a:t>IMPACT</a:t>
            </a:r>
          </a:p>
        </p:txBody>
      </p:sp>
      <p:sp>
        <p:nvSpPr>
          <p:cNvPr id="9" name="Content Placeholder 2"/>
          <p:cNvSpPr>
            <a:spLocks noGrp="1"/>
          </p:cNvSpPr>
          <p:nvPr>
            <p:ph idx="11"/>
          </p:nvPr>
        </p:nvSpPr>
        <p:spPr>
          <a:xfrm>
            <a:off x="424800" y="2214000"/>
            <a:ext cx="3888000" cy="4320000"/>
          </a:xfrm>
        </p:spPr>
        <p:txBody>
          <a:bodyPr/>
          <a:lstStyle>
            <a:lvl1pPr>
              <a:buClr>
                <a:schemeClr val="bg2"/>
              </a:buClr>
              <a:defRPr>
                <a:solidFill>
                  <a:schemeClr val="bg1"/>
                </a:solidFill>
              </a:defRPr>
            </a:lvl1pPr>
            <a:lvl2pPr>
              <a:buClr>
                <a:schemeClr val="bg2"/>
              </a:buClr>
              <a:defRPr>
                <a:solidFill>
                  <a:schemeClr val="bg1"/>
                </a:solidFill>
              </a:defRPr>
            </a:lvl2pPr>
            <a:lvl3pPr>
              <a:buClr>
                <a:schemeClr val="bg2"/>
              </a:buClr>
              <a:defRPr>
                <a:solidFill>
                  <a:schemeClr val="bg1"/>
                </a:solidFill>
              </a:defRPr>
            </a:lvl3pPr>
            <a:lvl4pPr>
              <a:buClr>
                <a:schemeClr val="bg2"/>
              </a:buClr>
              <a:defRPr>
                <a:solidFill>
                  <a:schemeClr val="bg1"/>
                </a:solidFill>
              </a:defRPr>
            </a:lvl4pPr>
            <a:lvl5pPr>
              <a:buClr>
                <a:schemeClr val="bg2"/>
              </a:buCl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0" name="Content Placeholder 2"/>
          <p:cNvSpPr>
            <a:spLocks noGrp="1"/>
          </p:cNvSpPr>
          <p:nvPr>
            <p:ph idx="12"/>
          </p:nvPr>
        </p:nvSpPr>
        <p:spPr>
          <a:xfrm>
            <a:off x="4581327" y="2214000"/>
            <a:ext cx="3888000" cy="4320000"/>
          </a:xfrm>
        </p:spPr>
        <p:txBody>
          <a:bodyPr/>
          <a:lstStyle>
            <a:lvl1pPr>
              <a:buClr>
                <a:schemeClr val="bg2"/>
              </a:buClr>
              <a:defRPr>
                <a:solidFill>
                  <a:schemeClr val="bg1"/>
                </a:solidFill>
              </a:defRPr>
            </a:lvl1pPr>
            <a:lvl2pPr>
              <a:buClr>
                <a:schemeClr val="bg2"/>
              </a:buClr>
              <a:defRPr>
                <a:solidFill>
                  <a:schemeClr val="bg1"/>
                </a:solidFill>
              </a:defRPr>
            </a:lvl2pPr>
            <a:lvl3pPr>
              <a:buClr>
                <a:schemeClr val="bg2"/>
              </a:buClr>
              <a:defRPr>
                <a:solidFill>
                  <a:schemeClr val="bg1"/>
                </a:solidFill>
              </a:defRPr>
            </a:lvl3pPr>
            <a:lvl4pPr>
              <a:buClr>
                <a:schemeClr val="bg2"/>
              </a:buClr>
              <a:defRPr>
                <a:solidFill>
                  <a:schemeClr val="bg1"/>
                </a:solidFill>
              </a:defRPr>
            </a:lvl4pPr>
            <a:lvl5pPr>
              <a:buClr>
                <a:schemeClr val="bg2"/>
              </a:buCl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1644848305"/>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white)">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8CAE96E1-FE19-476C-9CF0-3BB4903735D9}" type="slidenum">
              <a:rPr lang="en-GB" altLang="en-US"/>
              <a:pPr/>
              <a:t>‹#›</a:t>
            </a:fld>
            <a:endParaRPr lang="en-GB" altLang="en-US"/>
          </a:p>
        </p:txBody>
      </p:sp>
      <p:sp>
        <p:nvSpPr>
          <p:cNvPr id="3" name="Rectangle 2"/>
          <p:cNvSpPr/>
          <p:nvPr userDrawn="1"/>
        </p:nvSpPr>
        <p:spPr bwMode="hidden">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6" name="Content Placeholder 5"/>
          <p:cNvSpPr>
            <a:spLocks noGrp="1"/>
          </p:cNvSpPr>
          <p:nvPr>
            <p:ph sz="quarter" idx="11"/>
          </p:nvPr>
        </p:nvSpPr>
        <p:spPr>
          <a:xfrm>
            <a:off x="424800" y="476672"/>
            <a:ext cx="8280000" cy="5904656"/>
          </a:xfrm>
        </p:spPr>
        <p:txBody>
          <a:bodyPr/>
          <a:lstStyle>
            <a:lvl1pPr>
              <a:buClr>
                <a:schemeClr val="accent1"/>
              </a:buClr>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118992143"/>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colour)">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8CAE96E1-FE19-476C-9CF0-3BB4903735D9}" type="slidenum">
              <a:rPr lang="en-GB" altLang="en-US"/>
              <a:pPr/>
              <a:t>‹#›</a:t>
            </a:fld>
            <a:endParaRPr lang="en-GB" altLang="en-US"/>
          </a:p>
        </p:txBody>
      </p:sp>
      <p:sp>
        <p:nvSpPr>
          <p:cNvPr id="3" name="Rectangle 2"/>
          <p:cNvSpPr/>
          <p:nvPr userDrawn="1"/>
        </p:nvSpPr>
        <p:spPr bwMode="hidden">
          <a:xfrm>
            <a:off x="0" y="0"/>
            <a:ext cx="9144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4" name="Content Placeholder 5"/>
          <p:cNvSpPr>
            <a:spLocks noGrp="1"/>
          </p:cNvSpPr>
          <p:nvPr>
            <p:ph sz="quarter" idx="11"/>
          </p:nvPr>
        </p:nvSpPr>
        <p:spPr>
          <a:xfrm>
            <a:off x="424800" y="476672"/>
            <a:ext cx="8280000" cy="5904656"/>
          </a:xfrm>
        </p:spPr>
        <p:txBody>
          <a:bodyPr/>
          <a:lstStyle>
            <a:lvl1pPr>
              <a:buClr>
                <a:schemeClr val="bg2"/>
              </a:buClr>
              <a:defRPr>
                <a:solidFill>
                  <a:schemeClr val="bg1"/>
                </a:solidFill>
              </a:defRPr>
            </a:lvl1pPr>
            <a:lvl2pPr>
              <a:buClr>
                <a:schemeClr val="bg2"/>
              </a:buClr>
              <a:defRPr>
                <a:solidFill>
                  <a:schemeClr val="bg1"/>
                </a:solidFill>
              </a:defRPr>
            </a:lvl2pPr>
            <a:lvl3pPr>
              <a:buClr>
                <a:schemeClr val="bg2"/>
              </a:buClr>
              <a:defRPr>
                <a:solidFill>
                  <a:schemeClr val="bg1"/>
                </a:solidFill>
              </a:defRPr>
            </a:lvl3pPr>
            <a:lvl4pPr>
              <a:buClr>
                <a:schemeClr val="bg2"/>
              </a:buClr>
              <a:defRPr>
                <a:solidFill>
                  <a:schemeClr val="bg1"/>
                </a:solidFill>
              </a:defRPr>
            </a:lvl4pPr>
            <a:lvl5pPr>
              <a:buClr>
                <a:schemeClr val="bg2"/>
              </a:buCl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3709214450"/>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PhAnim="0" preserve="1" userDrawn="1">
  <p:cSld name="Section splash (Colour)">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solidFill>
                  <a:schemeClr val="bg1"/>
                </a:solidFill>
              </a:defRPr>
            </a:lvl1pPr>
          </a:lstStyle>
          <a:p>
            <a:fld id="{8CAE96E1-FE19-476C-9CF0-3BB4903735D9}" type="slidenum">
              <a:rPr lang="en-GB" altLang="en-US" smtClean="0"/>
              <a:pPr/>
              <a:t>‹#›</a:t>
            </a:fld>
            <a:endParaRPr lang="en-GB" altLang="en-US"/>
          </a:p>
        </p:txBody>
      </p:sp>
      <p:sp>
        <p:nvSpPr>
          <p:cNvPr id="3" name="Rectangle 2"/>
          <p:cNvSpPr/>
          <p:nvPr userDrawn="1"/>
        </p:nvSpPr>
        <p:spPr bwMode="hidden">
          <a:xfrm>
            <a:off x="0" y="0"/>
            <a:ext cx="9144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5" name="TextBox 4"/>
          <p:cNvSpPr txBox="1">
            <a:spLocks noChangeArrowheads="1"/>
          </p:cNvSpPr>
          <p:nvPr userDrawn="1"/>
        </p:nvSpPr>
        <p:spPr bwMode="auto">
          <a:xfrm>
            <a:off x="-252536" y="3841456"/>
            <a:ext cx="10202863"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GB" altLang="en-US" sz="14000" dirty="0">
                <a:solidFill>
                  <a:schemeClr val="bg1"/>
                </a:solidFill>
                <a:latin typeface="Arial Bold" panose="020B0704020202020204" pitchFamily="34" charset="0"/>
                <a:cs typeface="Arial Bold" panose="020B0704020202020204" pitchFamily="34" charset="0"/>
              </a:rPr>
              <a:t>LIMITLESS</a:t>
            </a:r>
          </a:p>
        </p:txBody>
      </p:sp>
      <p:sp>
        <p:nvSpPr>
          <p:cNvPr id="6" name="Picture Placeholder 12"/>
          <p:cNvSpPr>
            <a:spLocks noGrp="1"/>
          </p:cNvSpPr>
          <p:nvPr>
            <p:ph type="pic" sz="quarter" idx="11"/>
          </p:nvPr>
        </p:nvSpPr>
        <p:spPr>
          <a:xfrm>
            <a:off x="0" y="0"/>
            <a:ext cx="9144000" cy="4437112"/>
          </a:xfrm>
          <a:ln>
            <a:noFill/>
          </a:ln>
        </p:spPr>
        <p:txBody>
          <a:bodyPr/>
          <a:lstStyle/>
          <a:p>
            <a:r>
              <a:rPr lang="en-US"/>
              <a:t>Click icon to add picture</a:t>
            </a:r>
            <a:endParaRPr lang="en-GB" dirty="0"/>
          </a:p>
        </p:txBody>
      </p:sp>
      <p:sp>
        <p:nvSpPr>
          <p:cNvPr id="8" name="Text Placeholder 10"/>
          <p:cNvSpPr>
            <a:spLocks noGrp="1"/>
          </p:cNvSpPr>
          <p:nvPr>
            <p:ph type="body" sz="quarter" idx="14" hasCustomPrompt="1"/>
          </p:nvPr>
        </p:nvSpPr>
        <p:spPr>
          <a:xfrm>
            <a:off x="251520" y="3794864"/>
            <a:ext cx="2376264" cy="464400"/>
          </a:xfrm>
          <a:solidFill>
            <a:schemeClr val="bg1"/>
          </a:solidFill>
        </p:spPr>
        <p:txBody>
          <a:bodyPr lIns="90000" tIns="46800" rIns="90000" bIns="46800">
            <a:noAutofit/>
          </a:bodyPr>
          <a:lstStyle>
            <a:lvl1pPr marL="0" indent="0">
              <a:buNone/>
              <a:defRPr sz="2400" cap="all" baseline="0">
                <a:solidFill>
                  <a:schemeClr val="tx1"/>
                </a:solidFill>
                <a:latin typeface="Arial Bold" panose="020B0704020202020204" pitchFamily="34" charset="0"/>
                <a:cs typeface="Arial Bold" panose="020B0704020202020204" pitchFamily="34" charset="0"/>
              </a:defRPr>
            </a:lvl1pPr>
          </a:lstStyle>
          <a:p>
            <a:pPr lvl="0"/>
            <a:r>
              <a:rPr lang="en-US" dirty="0"/>
              <a:t>Education is</a:t>
            </a:r>
            <a:endParaRPr lang="en-GB" dirty="0"/>
          </a:p>
        </p:txBody>
      </p:sp>
      <p:sp>
        <p:nvSpPr>
          <p:cNvPr id="11" name="Text Placeholder 10"/>
          <p:cNvSpPr>
            <a:spLocks noGrp="1"/>
          </p:cNvSpPr>
          <p:nvPr>
            <p:ph type="body" sz="quarter" idx="15" hasCustomPrompt="1"/>
          </p:nvPr>
        </p:nvSpPr>
        <p:spPr>
          <a:xfrm>
            <a:off x="251520" y="5857878"/>
            <a:ext cx="6984776" cy="464400"/>
          </a:xfrm>
          <a:solidFill>
            <a:schemeClr val="bg1"/>
          </a:solidFill>
        </p:spPr>
        <p:txBody>
          <a:bodyPr lIns="90000" tIns="46800" rIns="90000" bIns="46800"/>
          <a:lstStyle>
            <a:lvl1pPr marL="0" indent="0">
              <a:buNone/>
              <a:defRPr sz="2200" cap="all" baseline="0">
                <a:solidFill>
                  <a:schemeClr val="tx1"/>
                </a:solidFill>
                <a:latin typeface="Arial Bold" panose="020B0704020202020204" pitchFamily="34" charset="0"/>
                <a:cs typeface="Arial Bold" panose="020B0704020202020204" pitchFamily="34" charset="0"/>
              </a:defRPr>
            </a:lvl1pPr>
          </a:lstStyle>
          <a:p>
            <a:pPr lvl="0"/>
            <a:r>
              <a:rPr lang="en-US" dirty="0"/>
              <a:t>Make the box longer for longer phrases</a:t>
            </a:r>
            <a:endParaRPr lang="en-GB" dirty="0"/>
          </a:p>
        </p:txBody>
      </p:sp>
    </p:spTree>
    <p:extLst>
      <p:ext uri="{BB962C8B-B14F-4D97-AF65-F5344CB8AC3E}">
        <p14:creationId xmlns:p14="http://schemas.microsoft.com/office/powerpoint/2010/main" val="168952631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3.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77" name="Picture 53" descr="Device-black"/>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7524750" y="438150"/>
            <a:ext cx="1184275" cy="387350"/>
          </a:xfrm>
          <a:prstGeom prst="rect">
            <a:avLst/>
          </a:prstGeom>
          <a:noFill/>
          <a:extLst>
            <a:ext uri="{909E8E84-426E-40DD-AFC4-6F175D3DCCD1}">
              <a14:hiddenFill xmlns:a14="http://schemas.microsoft.com/office/drawing/2010/main">
                <a:solidFill>
                  <a:srgbClr val="FFFFFF"/>
                </a:solidFill>
              </a14:hiddenFill>
            </a:ext>
          </a:extLst>
        </p:spPr>
      </p:pic>
      <p:sp>
        <p:nvSpPr>
          <p:cNvPr id="1026" name="Rectangle 2"/>
          <p:cNvSpPr>
            <a:spLocks noGrp="1" noChangeArrowheads="1"/>
          </p:cNvSpPr>
          <p:nvPr>
            <p:ph type="title"/>
          </p:nvPr>
        </p:nvSpPr>
        <p:spPr bwMode="auto">
          <a:xfrm>
            <a:off x="424800" y="1234800"/>
            <a:ext cx="8280000" cy="82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b" anchorCtr="0" compatLnSpc="1">
            <a:prstTxWarp prst="textNoShape">
              <a:avLst/>
            </a:prstTxWarp>
          </a:bodyPr>
          <a:lstStyle/>
          <a:p>
            <a:pPr lvl="0"/>
            <a:r>
              <a:rPr lang="en-US" altLang="en-US" dirty="0"/>
              <a:t>Click to edit Master title style</a:t>
            </a:r>
            <a:endParaRPr lang="en-GB" altLang="en-US" dirty="0"/>
          </a:p>
        </p:txBody>
      </p:sp>
      <p:sp>
        <p:nvSpPr>
          <p:cNvPr id="1027" name="Rectangle 3"/>
          <p:cNvSpPr>
            <a:spLocks noGrp="1" noChangeArrowheads="1"/>
          </p:cNvSpPr>
          <p:nvPr>
            <p:ph type="body" idx="1"/>
          </p:nvPr>
        </p:nvSpPr>
        <p:spPr bwMode="auto">
          <a:xfrm>
            <a:off x="424800" y="2214000"/>
            <a:ext cx="8280000" cy="396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037" name="Rectangle 13"/>
          <p:cNvSpPr>
            <a:spLocks noGrp="1" noChangeArrowheads="1"/>
          </p:cNvSpPr>
          <p:nvPr>
            <p:ph type="sldNum" sz="quarter" idx="4"/>
          </p:nvPr>
        </p:nvSpPr>
        <p:spPr bwMode="auto">
          <a:xfrm>
            <a:off x="8028525" y="6237312"/>
            <a:ext cx="676275" cy="25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a:defRPr sz="1200">
                <a:solidFill>
                  <a:schemeClr val="tx1"/>
                </a:solidFill>
                <a:latin typeface="Arial" panose="020B0604020202020204" pitchFamily="34" charset="0"/>
                <a:cs typeface="Arial" panose="020B0604020202020204" pitchFamily="34" charset="0"/>
              </a:defRPr>
            </a:lvl1pPr>
          </a:lstStyle>
          <a:p>
            <a:fld id="{44C01B32-D1A0-401C-8867-70456BBB1E87}" type="slidenum">
              <a:rPr lang="en-GB" altLang="en-US" smtClean="0"/>
              <a:pPr/>
              <a:t>‹#›</a:t>
            </a:fld>
            <a:endParaRPr lang="en-GB" altLang="en-US" dirty="0"/>
          </a:p>
        </p:txBody>
      </p:sp>
      <p:pic>
        <p:nvPicPr>
          <p:cNvPr id="1074" name="Picture 50" descr="Device-wine"/>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hidden">
          <a:xfrm>
            <a:off x="7524750" y="438150"/>
            <a:ext cx="1184275" cy="385763"/>
          </a:xfrm>
          <a:prstGeom prst="rect">
            <a:avLst/>
          </a:prstGeom>
          <a:solidFill>
            <a:schemeClr val="accent1"/>
          </a:solidFill>
        </p:spPr>
      </p:pic>
      <p:pic>
        <p:nvPicPr>
          <p:cNvPr id="1079" name="Picture 55" descr="Device-white"/>
          <p:cNvPicPr>
            <a:picLocks noChangeAspect="1" noChangeArrowheads="1"/>
          </p:cNvPicPr>
          <p:nvPr/>
        </p:nvPicPr>
        <p:blipFill>
          <a:blip r:embed="rId23" cstate="print">
            <a:extLst>
              <a:ext uri="{28A0092B-C50C-407E-A947-70E740481C1C}">
                <a14:useLocalDpi xmlns:a14="http://schemas.microsoft.com/office/drawing/2010/main" val="0"/>
              </a:ext>
            </a:extLst>
          </a:blip>
          <a:srcRect/>
          <a:stretch>
            <a:fillRect/>
          </a:stretch>
        </p:blipFill>
        <p:spPr bwMode="hidden">
          <a:xfrm>
            <a:off x="7524750" y="438150"/>
            <a:ext cx="1184275" cy="3873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9" name="TextBox 8"/>
          <p:cNvSpPr txBox="1">
            <a:spLocks noChangeArrowheads="1"/>
          </p:cNvSpPr>
          <p:nvPr/>
        </p:nvSpPr>
        <p:spPr bwMode="auto">
          <a:xfrm>
            <a:off x="1928500" y="6605072"/>
            <a:ext cx="676910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a:r>
              <a:rPr lang="en-GB" altLang="en-US" sz="1200" u="none" dirty="0">
                <a:solidFill>
                  <a:schemeClr val="tx1"/>
                </a:solidFill>
                <a:latin typeface="Arial" panose="020B0604020202020204" pitchFamily="34" charset="0"/>
                <a:cs typeface="Arial" panose="020B0604020202020204" pitchFamily="34" charset="0"/>
              </a:rPr>
              <a:t>LIMITLESS </a:t>
            </a:r>
            <a:r>
              <a:rPr lang="en-GB" altLang="en-US" sz="1200" u="none" dirty="0">
                <a:solidFill>
                  <a:schemeClr val="tx1"/>
                </a:solidFill>
                <a:latin typeface="Arial Black" panose="020B0A04020102020204" pitchFamily="34" charset="0"/>
                <a:cs typeface="Arial" panose="020B0604020202020204" pitchFamily="34" charset="0"/>
              </a:rPr>
              <a:t>POTENTIAL</a:t>
            </a:r>
            <a:r>
              <a:rPr lang="en-GB" altLang="en-US" sz="1200" u="none" dirty="0">
                <a:solidFill>
                  <a:schemeClr val="tx1"/>
                </a:solidFill>
                <a:latin typeface="Arial" panose="020B0604020202020204" pitchFamily="34" charset="0"/>
                <a:cs typeface="Arial" panose="020B0604020202020204" pitchFamily="34" charset="0"/>
              </a:rPr>
              <a:t> | LIMITLESS </a:t>
            </a:r>
            <a:r>
              <a:rPr lang="en-GB" altLang="en-US" sz="1200" u="none" dirty="0">
                <a:solidFill>
                  <a:schemeClr val="tx1"/>
                </a:solidFill>
                <a:latin typeface="Arial Black" panose="020B0A04020102020204" pitchFamily="34" charset="0"/>
                <a:cs typeface="Arial" panose="020B0604020202020204" pitchFamily="34" charset="0"/>
              </a:rPr>
              <a:t>OPPORTUNITIES</a:t>
            </a:r>
            <a:r>
              <a:rPr lang="en-GB" altLang="en-US" sz="1200" u="none" dirty="0">
                <a:solidFill>
                  <a:schemeClr val="tx1"/>
                </a:solidFill>
                <a:latin typeface="Arial" panose="020B0604020202020204" pitchFamily="34" charset="0"/>
                <a:cs typeface="Arial" panose="020B0604020202020204" pitchFamily="34" charset="0"/>
              </a:rPr>
              <a:t> | LIMITLESS </a:t>
            </a:r>
            <a:r>
              <a:rPr lang="en-GB" altLang="en-US" sz="1200" u="none" dirty="0">
                <a:solidFill>
                  <a:schemeClr val="tx1"/>
                </a:solidFill>
                <a:latin typeface="Arial Black" panose="020B0A04020102020204" pitchFamily="34" charset="0"/>
                <a:cs typeface="Arial" panose="020B0604020202020204" pitchFamily="34" charset="0"/>
              </a:rPr>
              <a:t>IMPACT</a:t>
            </a:r>
          </a:p>
        </p:txBody>
      </p:sp>
    </p:spTree>
  </p:cSld>
  <p:clrMap bg1="lt1" tx1="dk1" bg2="lt2" tx2="dk2" accent1="accent1" accent2="accent2" accent3="accent3" accent4="accent4" accent5="accent5" accent6="accent6" hlink="hlink" folHlink="folHlink"/>
  <p:sldLayoutIdLst>
    <p:sldLayoutId id="2147483699" r:id="rId1"/>
    <p:sldLayoutId id="2147483697" r:id="rId2"/>
    <p:sldLayoutId id="2147483705" r:id="rId3"/>
    <p:sldLayoutId id="2147483696" r:id="rId4"/>
    <p:sldLayoutId id="2147483698" r:id="rId5"/>
    <p:sldLayoutId id="2147483700" r:id="rId6"/>
    <p:sldLayoutId id="2147483701" r:id="rId7"/>
    <p:sldLayoutId id="2147483702" r:id="rId8"/>
    <p:sldLayoutId id="2147483706" r:id="rId9"/>
    <p:sldLayoutId id="2147483707" r:id="rId10"/>
    <p:sldLayoutId id="2147483708" r:id="rId11"/>
    <p:sldLayoutId id="2147483713" r:id="rId12"/>
    <p:sldLayoutId id="2147483709" r:id="rId13"/>
    <p:sldLayoutId id="2147483710" r:id="rId14"/>
    <p:sldLayoutId id="2147483711" r:id="rId15"/>
    <p:sldLayoutId id="2147483712" r:id="rId16"/>
    <p:sldLayoutId id="2147483714" r:id="rId17"/>
    <p:sldLayoutId id="2147483715" r:id="rId18"/>
    <p:sldLayoutId id="2147483716" r:id="rId19"/>
  </p:sldLayoutIdLst>
  <p:transition>
    <p:fade/>
  </p:transition>
  <p:hf hdr="0" ftr="0" dt="0"/>
  <p:txStyles>
    <p:titleStyle>
      <a:lvl1pPr algn="l" rtl="0" eaLnBrk="1" fontAlgn="base" hangingPunct="1">
        <a:spcBef>
          <a:spcPct val="0"/>
        </a:spcBef>
        <a:spcAft>
          <a:spcPct val="0"/>
        </a:spcAft>
        <a:defRPr sz="3800" b="0" cap="all" baseline="0">
          <a:solidFill>
            <a:schemeClr val="accent1"/>
          </a:solidFill>
          <a:latin typeface="Arial Bold" panose="020B0704020202020204" pitchFamily="34" charset="0"/>
          <a:ea typeface="+mj-ea"/>
          <a:cs typeface="Arial Bold" panose="020B0704020202020204" pitchFamily="34" charset="0"/>
        </a:defRPr>
      </a:lvl1pPr>
      <a:lvl2pPr algn="l" rtl="0" eaLnBrk="1" fontAlgn="base" hangingPunct="1">
        <a:spcBef>
          <a:spcPct val="0"/>
        </a:spcBef>
        <a:spcAft>
          <a:spcPct val="0"/>
        </a:spcAft>
        <a:defRPr sz="3600">
          <a:solidFill>
            <a:schemeClr val="tx2"/>
          </a:solidFill>
          <a:latin typeface="+mn-lt"/>
        </a:defRPr>
      </a:lvl2pPr>
      <a:lvl3pPr algn="l" rtl="0" eaLnBrk="1" fontAlgn="base" hangingPunct="1">
        <a:spcBef>
          <a:spcPct val="0"/>
        </a:spcBef>
        <a:spcAft>
          <a:spcPct val="0"/>
        </a:spcAft>
        <a:defRPr sz="3600">
          <a:solidFill>
            <a:schemeClr val="tx2"/>
          </a:solidFill>
          <a:latin typeface="+mn-lt"/>
        </a:defRPr>
      </a:lvl3pPr>
      <a:lvl4pPr algn="l" rtl="0" eaLnBrk="1" fontAlgn="base" hangingPunct="1">
        <a:spcBef>
          <a:spcPct val="0"/>
        </a:spcBef>
        <a:spcAft>
          <a:spcPct val="0"/>
        </a:spcAft>
        <a:defRPr sz="3600">
          <a:solidFill>
            <a:schemeClr val="tx2"/>
          </a:solidFill>
          <a:latin typeface="+mn-lt"/>
        </a:defRPr>
      </a:lvl4pPr>
      <a:lvl5pPr algn="l" rtl="0" eaLnBrk="1" fontAlgn="base" hangingPunct="1">
        <a:spcBef>
          <a:spcPct val="0"/>
        </a:spcBef>
        <a:spcAft>
          <a:spcPct val="0"/>
        </a:spcAft>
        <a:defRPr sz="3600">
          <a:solidFill>
            <a:schemeClr val="tx2"/>
          </a:solidFill>
          <a:latin typeface="+mn-lt"/>
        </a:defRPr>
      </a:lvl5pPr>
      <a:lvl6pPr marL="457200" algn="l" rtl="0" eaLnBrk="1" fontAlgn="base" hangingPunct="1">
        <a:spcBef>
          <a:spcPct val="0"/>
        </a:spcBef>
        <a:spcAft>
          <a:spcPct val="0"/>
        </a:spcAft>
        <a:defRPr sz="3600">
          <a:solidFill>
            <a:schemeClr val="tx2"/>
          </a:solidFill>
          <a:latin typeface="+mn-lt"/>
        </a:defRPr>
      </a:lvl6pPr>
      <a:lvl7pPr marL="914400" algn="l" rtl="0" eaLnBrk="1" fontAlgn="base" hangingPunct="1">
        <a:spcBef>
          <a:spcPct val="0"/>
        </a:spcBef>
        <a:spcAft>
          <a:spcPct val="0"/>
        </a:spcAft>
        <a:defRPr sz="3600">
          <a:solidFill>
            <a:schemeClr val="tx2"/>
          </a:solidFill>
          <a:latin typeface="+mn-lt"/>
        </a:defRPr>
      </a:lvl7pPr>
      <a:lvl8pPr marL="1371600" algn="l" rtl="0" eaLnBrk="1" fontAlgn="base" hangingPunct="1">
        <a:spcBef>
          <a:spcPct val="0"/>
        </a:spcBef>
        <a:spcAft>
          <a:spcPct val="0"/>
        </a:spcAft>
        <a:defRPr sz="3600">
          <a:solidFill>
            <a:schemeClr val="tx2"/>
          </a:solidFill>
          <a:latin typeface="+mn-lt"/>
        </a:defRPr>
      </a:lvl8pPr>
      <a:lvl9pPr marL="1828800" algn="l" rtl="0" eaLnBrk="1" fontAlgn="base" hangingPunct="1">
        <a:spcBef>
          <a:spcPct val="0"/>
        </a:spcBef>
        <a:spcAft>
          <a:spcPct val="0"/>
        </a:spcAft>
        <a:defRPr sz="3600">
          <a:solidFill>
            <a:schemeClr val="tx2"/>
          </a:solidFill>
          <a:latin typeface="+mn-lt"/>
        </a:defRPr>
      </a:lvl9pPr>
    </p:titleStyle>
    <p:bodyStyle>
      <a:lvl1pPr marL="180000" marR="0" indent="-180000" algn="l" defTabSz="914400" rtl="0" eaLnBrk="1" fontAlgn="base" latinLnBrk="0" hangingPunct="1">
        <a:lnSpc>
          <a:spcPct val="100000"/>
        </a:lnSpc>
        <a:spcBef>
          <a:spcPct val="20000"/>
        </a:spcBef>
        <a:spcAft>
          <a:spcPct val="0"/>
        </a:spcAft>
        <a:buClr>
          <a:schemeClr val="accent1"/>
        </a:buClr>
        <a:buSzTx/>
        <a:buFont typeface="Arial" charset="0"/>
        <a:buChar char="•"/>
        <a:tabLst/>
        <a:defRPr sz="2000" baseline="0">
          <a:solidFill>
            <a:schemeClr val="tx2"/>
          </a:solidFill>
          <a:latin typeface="Arial" panose="020B0604020202020204" pitchFamily="34" charset="0"/>
          <a:ea typeface="+mn-ea"/>
          <a:cs typeface="Arial" panose="020B0604020202020204" pitchFamily="34" charset="0"/>
        </a:defRPr>
      </a:lvl1pPr>
      <a:lvl2pPr marL="540000" marR="0" indent="-180000" algn="l" defTabSz="914400" rtl="0" eaLnBrk="1" fontAlgn="base" latinLnBrk="0" hangingPunct="1">
        <a:lnSpc>
          <a:spcPct val="100000"/>
        </a:lnSpc>
        <a:spcBef>
          <a:spcPct val="20000"/>
        </a:spcBef>
        <a:spcAft>
          <a:spcPct val="0"/>
        </a:spcAft>
        <a:buClr>
          <a:srgbClr val="63656A"/>
        </a:buClr>
        <a:buSzTx/>
        <a:buFont typeface="Effra" panose="020B0603020203020204" pitchFamily="34" charset="0"/>
        <a:buChar char="•"/>
        <a:tabLst/>
        <a:defRPr sz="2000" baseline="0">
          <a:solidFill>
            <a:schemeClr val="tx2"/>
          </a:solidFill>
          <a:latin typeface="Arial" panose="020B0604020202020204" pitchFamily="34" charset="0"/>
          <a:cs typeface="Arial" panose="020B0604020202020204" pitchFamily="34" charset="0"/>
        </a:defRPr>
      </a:lvl2pPr>
      <a:lvl3pPr marL="900000" marR="0" indent="-180000" algn="l" defTabSz="914400" rtl="0" eaLnBrk="1" fontAlgn="base" latinLnBrk="0" hangingPunct="1">
        <a:lnSpc>
          <a:spcPct val="100000"/>
        </a:lnSpc>
        <a:spcBef>
          <a:spcPct val="20000"/>
        </a:spcBef>
        <a:spcAft>
          <a:spcPct val="0"/>
        </a:spcAft>
        <a:buClrTx/>
        <a:buSzTx/>
        <a:buFont typeface="Effra" panose="020B0603020203020204" pitchFamily="34" charset="0"/>
        <a:buChar char="•"/>
        <a:tabLst/>
        <a:defRPr sz="2000" baseline="0">
          <a:solidFill>
            <a:schemeClr val="tx2"/>
          </a:solidFill>
          <a:latin typeface="Arial" panose="020B0604020202020204" pitchFamily="34" charset="0"/>
          <a:cs typeface="Arial" panose="020B0604020202020204" pitchFamily="34" charset="0"/>
        </a:defRPr>
      </a:lvl3pPr>
      <a:lvl4pPr marL="1260000" marR="0" indent="-180000" algn="l" defTabSz="914400" rtl="0" eaLnBrk="1" fontAlgn="base" latinLnBrk="0" hangingPunct="1">
        <a:lnSpc>
          <a:spcPct val="100000"/>
        </a:lnSpc>
        <a:spcBef>
          <a:spcPct val="20000"/>
        </a:spcBef>
        <a:spcAft>
          <a:spcPct val="0"/>
        </a:spcAft>
        <a:buClrTx/>
        <a:buSzTx/>
        <a:buFont typeface="Effra" panose="020B0603020203020204" pitchFamily="34" charset="0"/>
        <a:buChar char="&gt;"/>
        <a:tabLst/>
        <a:defRPr sz="2000" baseline="0">
          <a:solidFill>
            <a:schemeClr val="tx2"/>
          </a:solidFill>
          <a:latin typeface="Arial" panose="020B0604020202020204" pitchFamily="34" charset="0"/>
          <a:cs typeface="Arial" panose="020B0604020202020204" pitchFamily="34" charset="0"/>
        </a:defRPr>
      </a:lvl4pPr>
      <a:lvl5pPr marL="1620000" marR="0" indent="-180000" algn="l" defTabSz="914400" rtl="0" eaLnBrk="1" fontAlgn="base" latinLnBrk="0" hangingPunct="1">
        <a:lnSpc>
          <a:spcPct val="100000"/>
        </a:lnSpc>
        <a:spcBef>
          <a:spcPct val="20000"/>
        </a:spcBef>
        <a:spcAft>
          <a:spcPct val="0"/>
        </a:spcAft>
        <a:buClrTx/>
        <a:buSzTx/>
        <a:buFont typeface="Effra" panose="020B0603020203020204" pitchFamily="34" charset="0"/>
        <a:buChar char="-"/>
        <a:tabLst/>
        <a:defRPr sz="2000" baseline="0">
          <a:solidFill>
            <a:schemeClr val="tx2"/>
          </a:solidFill>
          <a:latin typeface="Arial" panose="020B0604020202020204" pitchFamily="34" charset="0"/>
          <a:cs typeface="Arial" panose="020B0604020202020204" pitchFamily="34" charset="0"/>
        </a:defRPr>
      </a:lvl5pPr>
      <a:lvl6pPr marL="2514600" indent="-228600" algn="l" rtl="0" eaLnBrk="1" fontAlgn="base" hangingPunct="1">
        <a:lnSpc>
          <a:spcPct val="110000"/>
        </a:lnSpc>
        <a:spcBef>
          <a:spcPct val="10000"/>
        </a:spcBef>
        <a:spcAft>
          <a:spcPct val="0"/>
        </a:spcAft>
        <a:buClr>
          <a:schemeClr val="tx2"/>
        </a:buClr>
        <a:buFont typeface="Effra" pitchFamily="2" charset="0"/>
        <a:buChar char="»"/>
        <a:defRPr sz="2000">
          <a:solidFill>
            <a:schemeClr val="tx1"/>
          </a:solidFill>
          <a:latin typeface="+mn-lt"/>
        </a:defRPr>
      </a:lvl6pPr>
      <a:lvl7pPr marL="2971800" indent="-228600" algn="l" rtl="0" eaLnBrk="1" fontAlgn="base" hangingPunct="1">
        <a:lnSpc>
          <a:spcPct val="110000"/>
        </a:lnSpc>
        <a:spcBef>
          <a:spcPct val="10000"/>
        </a:spcBef>
        <a:spcAft>
          <a:spcPct val="0"/>
        </a:spcAft>
        <a:buClr>
          <a:schemeClr val="tx2"/>
        </a:buClr>
        <a:buFont typeface="Effra" pitchFamily="2" charset="0"/>
        <a:buChar char="»"/>
        <a:defRPr sz="2000">
          <a:solidFill>
            <a:schemeClr val="tx1"/>
          </a:solidFill>
          <a:latin typeface="+mn-lt"/>
        </a:defRPr>
      </a:lvl7pPr>
      <a:lvl8pPr marL="3429000" indent="-228600" algn="l" rtl="0" eaLnBrk="1" fontAlgn="base" hangingPunct="1">
        <a:lnSpc>
          <a:spcPct val="110000"/>
        </a:lnSpc>
        <a:spcBef>
          <a:spcPct val="10000"/>
        </a:spcBef>
        <a:spcAft>
          <a:spcPct val="0"/>
        </a:spcAft>
        <a:buClr>
          <a:schemeClr val="tx2"/>
        </a:buClr>
        <a:buFont typeface="Effra" pitchFamily="2" charset="0"/>
        <a:buChar char="»"/>
        <a:defRPr sz="2000">
          <a:solidFill>
            <a:schemeClr val="tx1"/>
          </a:solidFill>
          <a:latin typeface="+mn-lt"/>
        </a:defRPr>
      </a:lvl8pPr>
      <a:lvl9pPr marL="3886200" indent="-228600" algn="l" rtl="0" eaLnBrk="1" fontAlgn="base" hangingPunct="1">
        <a:lnSpc>
          <a:spcPct val="110000"/>
        </a:lnSpc>
        <a:spcBef>
          <a:spcPct val="10000"/>
        </a:spcBef>
        <a:spcAft>
          <a:spcPct val="0"/>
        </a:spcAft>
        <a:buClr>
          <a:schemeClr val="tx2"/>
        </a:buClr>
        <a:buFont typeface="Effra" pitchFamily="2" charset="0"/>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forms.office.com/Pages/ResponsePage.aspx?id=xDv6T_zswEiQgPXkP_kOX7ArvOm3cbpHnixhCNWKRS9URTAwUlRRNFZCUE4yVlJXNVZHRENQR1JTMC4u"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Unix Primer</a:t>
            </a:r>
          </a:p>
        </p:txBody>
      </p:sp>
      <p:sp>
        <p:nvSpPr>
          <p:cNvPr id="3" name="Subtitle 2"/>
          <p:cNvSpPr>
            <a:spLocks noGrp="1"/>
          </p:cNvSpPr>
          <p:nvPr>
            <p:ph type="subTitle" idx="1"/>
          </p:nvPr>
        </p:nvSpPr>
        <p:spPr/>
        <p:txBody>
          <a:bodyPr/>
          <a:lstStyle/>
          <a:p>
            <a:r>
              <a:rPr lang="en-GB" dirty="0"/>
              <a:t>A short introduction to the Unix operating system for novices</a:t>
            </a:r>
          </a:p>
        </p:txBody>
      </p:sp>
      <p:sp>
        <p:nvSpPr>
          <p:cNvPr id="4" name="Slide Number Placeholder 3"/>
          <p:cNvSpPr>
            <a:spLocks noGrp="1"/>
          </p:cNvSpPr>
          <p:nvPr>
            <p:ph type="sldNum" sz="quarter" idx="4"/>
          </p:nvPr>
        </p:nvSpPr>
        <p:spPr/>
        <p:txBody>
          <a:bodyPr/>
          <a:lstStyle/>
          <a:p>
            <a:fld id="{44C01B32-D1A0-401C-8867-70456BBB1E87}" type="slidenum">
              <a:rPr lang="en-GB" altLang="en-US" smtClean="0"/>
              <a:pPr/>
              <a:t>1</a:t>
            </a:fld>
            <a:endParaRPr lang="en-GB" altLang="en-US" dirty="0"/>
          </a:p>
        </p:txBody>
      </p:sp>
      <p:sp>
        <p:nvSpPr>
          <p:cNvPr id="5" name="Text Placeholder 4"/>
          <p:cNvSpPr>
            <a:spLocks noGrp="1"/>
          </p:cNvSpPr>
          <p:nvPr>
            <p:ph type="body" sz="quarter" idx="13"/>
          </p:nvPr>
        </p:nvSpPr>
        <p:spPr>
          <a:xfrm>
            <a:off x="417512" y="0"/>
            <a:ext cx="2858344" cy="620885"/>
          </a:xfrm>
        </p:spPr>
        <p:txBody>
          <a:bodyPr/>
          <a:lstStyle/>
          <a:p>
            <a:pPr algn="ctr"/>
            <a:r>
              <a:rPr lang="en-GB" dirty="0"/>
              <a:t>The Research Software Group</a:t>
            </a:r>
          </a:p>
        </p:txBody>
      </p:sp>
      <p:pic>
        <p:nvPicPr>
          <p:cNvPr id="10" name="Picture Placeholder 9">
            <a:extLst>
              <a:ext uri="{FF2B5EF4-FFF2-40B4-BE49-F238E27FC236}">
                <a16:creationId xmlns:a16="http://schemas.microsoft.com/office/drawing/2014/main" id="{FAEE14F6-6040-6849-8060-445569ABA6D0}"/>
              </a:ext>
            </a:extLst>
          </p:cNvPr>
          <p:cNvPicPr>
            <a:picLocks noGrp="1" noChangeAspect="1"/>
          </p:cNvPicPr>
          <p:nvPr>
            <p:ph type="pic" sz="quarter" idx="16"/>
          </p:nvPr>
        </p:nvPicPr>
        <p:blipFill>
          <a:blip r:embed="rId2">
            <a:extLst>
              <a:ext uri="{28A0092B-C50C-407E-A947-70E740481C1C}">
                <a14:useLocalDpi xmlns:a14="http://schemas.microsoft.com/office/drawing/2010/main" val="0"/>
              </a:ext>
            </a:extLst>
          </a:blip>
          <a:srcRect t="23506" b="23506"/>
          <a:stretch>
            <a:fillRect/>
          </a:stretch>
        </p:blipFill>
        <p:spPr>
          <a:xfrm>
            <a:off x="0" y="2286000"/>
            <a:ext cx="9144000" cy="2286000"/>
          </a:xfrm>
        </p:spPr>
      </p:pic>
    </p:spTree>
    <p:extLst>
      <p:ext uri="{BB962C8B-B14F-4D97-AF65-F5344CB8AC3E}">
        <p14:creationId xmlns:p14="http://schemas.microsoft.com/office/powerpoint/2010/main" val="94167045"/>
      </p:ext>
    </p:extLst>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echo command</a:t>
            </a:r>
          </a:p>
        </p:txBody>
      </p:sp>
      <p:sp>
        <p:nvSpPr>
          <p:cNvPr id="3" name="Content Placeholder 2"/>
          <p:cNvSpPr>
            <a:spLocks noGrp="1"/>
          </p:cNvSpPr>
          <p:nvPr>
            <p:ph idx="1"/>
          </p:nvPr>
        </p:nvSpPr>
        <p:spPr>
          <a:xfrm>
            <a:off x="424800" y="2214000"/>
            <a:ext cx="8280000" cy="3960000"/>
          </a:xfrm>
        </p:spPr>
        <p:txBody>
          <a:bodyPr/>
          <a:lstStyle/>
          <a:p>
            <a:r>
              <a:rPr lang="en-GB" dirty="0"/>
              <a:t>The ‘</a:t>
            </a:r>
            <a:r>
              <a:rPr lang="en-GB" dirty="0">
                <a:solidFill>
                  <a:srgbClr val="FF0000"/>
                </a:solidFill>
              </a:rPr>
              <a:t>echo</a:t>
            </a:r>
            <a:r>
              <a:rPr lang="en-GB" dirty="0"/>
              <a:t>’ command is a very simple but useful tool: all it does is output its argument to the screen.</a:t>
            </a:r>
          </a:p>
          <a:p>
            <a:r>
              <a:rPr lang="en-GB" dirty="0"/>
              <a:t>For the following sets of exercises, make sure you’re in your home directory.</a:t>
            </a:r>
          </a:p>
          <a:p>
            <a:endParaRPr lang="en-GB" sz="1800" dirty="0">
              <a:latin typeface="Andale Mono" panose="020B0509000000000004" pitchFamily="49" charset="0"/>
            </a:endParaRPr>
          </a:p>
          <a:p>
            <a:r>
              <a:rPr lang="en-GB" sz="1800" dirty="0"/>
              <a:t>Example</a:t>
            </a:r>
          </a:p>
          <a:p>
            <a:pPr marL="0" indent="0">
              <a:buNone/>
            </a:pPr>
            <a:r>
              <a:rPr lang="en-GB" sz="1600" dirty="0">
                <a:latin typeface="Andale Mono" panose="020B0509000000000004" pitchFamily="49" charset="0"/>
              </a:rPr>
              <a:t> </a:t>
            </a:r>
            <a:r>
              <a:rPr lang="en-GB" dirty="0">
                <a:latin typeface="Andale Mono" panose="020B0509000000000004" pitchFamily="49" charset="0"/>
              </a:rPr>
              <a:t>$ echo “Mary had a little lamb”</a:t>
            </a:r>
          </a:p>
          <a:p>
            <a:pPr marL="0" indent="0">
              <a:buNone/>
            </a:pPr>
            <a:r>
              <a:rPr lang="en-GB" dirty="0">
                <a:latin typeface="Andale Mono" panose="020B0509000000000004" pitchFamily="49" charset="0"/>
              </a:rPr>
              <a:t> Mary had a little lamb</a:t>
            </a:r>
            <a:endParaRPr lang="en-GB" dirty="0"/>
          </a:p>
        </p:txBody>
      </p:sp>
      <p:sp>
        <p:nvSpPr>
          <p:cNvPr id="4" name="Slide Number Placeholder 3"/>
          <p:cNvSpPr>
            <a:spLocks noGrp="1"/>
          </p:cNvSpPr>
          <p:nvPr>
            <p:ph type="sldNum" sz="quarter" idx="10"/>
          </p:nvPr>
        </p:nvSpPr>
        <p:spPr/>
        <p:txBody>
          <a:bodyPr/>
          <a:lstStyle/>
          <a:p>
            <a:fld id="{DCF6A46F-80AB-49F3-8C7E-9717ED945456}" type="slidenum">
              <a:rPr lang="en-GB" altLang="en-US" smtClean="0"/>
              <a:pPr/>
              <a:t>10</a:t>
            </a:fld>
            <a:endParaRPr lang="en-GB" altLang="en-US"/>
          </a:p>
        </p:txBody>
      </p:sp>
    </p:spTree>
    <p:extLst>
      <p:ext uri="{BB962C8B-B14F-4D97-AF65-F5344CB8AC3E}">
        <p14:creationId xmlns:p14="http://schemas.microsoft.com/office/powerpoint/2010/main" val="3607450395"/>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Creating files with ‘&gt;’</a:t>
            </a:r>
          </a:p>
        </p:txBody>
      </p:sp>
      <p:sp>
        <p:nvSpPr>
          <p:cNvPr id="3" name="Content Placeholder 2"/>
          <p:cNvSpPr>
            <a:spLocks noGrp="1"/>
          </p:cNvSpPr>
          <p:nvPr>
            <p:ph idx="1"/>
          </p:nvPr>
        </p:nvSpPr>
        <p:spPr>
          <a:xfrm>
            <a:off x="424800" y="2214000"/>
            <a:ext cx="8280000" cy="3960000"/>
          </a:xfrm>
        </p:spPr>
        <p:txBody>
          <a:bodyPr/>
          <a:lstStyle/>
          <a:p>
            <a:r>
              <a:rPr lang="en-GB" dirty="0"/>
              <a:t>The &gt; and &gt;&gt; operators are a shorthand way of creating and appending files respectively.</a:t>
            </a:r>
          </a:p>
          <a:p>
            <a:r>
              <a:rPr lang="en-GB" dirty="0"/>
              <a:t>To use them simply add them to the end of a command with a filename.</a:t>
            </a:r>
          </a:p>
          <a:p>
            <a:r>
              <a:rPr lang="en-GB" dirty="0"/>
              <a:t>We previously used the ‘</a:t>
            </a:r>
            <a:r>
              <a:rPr lang="en-GB" dirty="0">
                <a:solidFill>
                  <a:srgbClr val="FF0000"/>
                </a:solidFill>
              </a:rPr>
              <a:t>echo</a:t>
            </a:r>
            <a:r>
              <a:rPr lang="en-GB" dirty="0"/>
              <a:t>’ command which outputs its arguments to the screen. We can </a:t>
            </a:r>
            <a:r>
              <a:rPr lang="en-GB" i="1" dirty="0"/>
              <a:t>redirect</a:t>
            </a:r>
            <a:r>
              <a:rPr lang="en-GB" dirty="0"/>
              <a:t> the output of echo into a file using ‘&gt;’.</a:t>
            </a:r>
          </a:p>
          <a:p>
            <a:endParaRPr lang="en-GB" dirty="0"/>
          </a:p>
          <a:p>
            <a:r>
              <a:rPr lang="en-GB" dirty="0"/>
              <a:t>Example:</a:t>
            </a:r>
          </a:p>
          <a:p>
            <a:pPr marL="0" indent="0">
              <a:buNone/>
            </a:pPr>
            <a:r>
              <a:rPr lang="en-GB" sz="1600" dirty="0">
                <a:latin typeface="Andale Mono" panose="020B0509000000000004" pitchFamily="49" charset="0"/>
              </a:rPr>
              <a:t> </a:t>
            </a:r>
            <a:r>
              <a:rPr lang="en-GB" dirty="0">
                <a:latin typeface="Andale Mono" panose="020B0509000000000004" pitchFamily="49" charset="0"/>
              </a:rPr>
              <a:t>$ echo “Mary had a little lamb” &gt; </a:t>
            </a:r>
            <a:r>
              <a:rPr lang="en-GB" dirty="0" err="1">
                <a:latin typeface="Andale Mono" panose="020B0509000000000004" pitchFamily="49" charset="0"/>
              </a:rPr>
              <a:t>my_poems</a:t>
            </a:r>
            <a:r>
              <a:rPr lang="en-GB" dirty="0">
                <a:latin typeface="Andale Mono" panose="020B0509000000000004" pitchFamily="49" charset="0"/>
              </a:rPr>
              <a:t>/</a:t>
            </a:r>
            <a:r>
              <a:rPr lang="en-GB" dirty="0" err="1">
                <a:latin typeface="Andale Mono" panose="020B0509000000000004" pitchFamily="49" charset="0"/>
              </a:rPr>
              <a:t>mary.txt</a:t>
            </a:r>
            <a:endParaRPr lang="en-GB" dirty="0">
              <a:latin typeface="Andale Mono" panose="020B0509000000000004" pitchFamily="49" charset="0"/>
            </a:endParaRPr>
          </a:p>
          <a:p>
            <a:pPr marL="0" indent="0">
              <a:buNone/>
            </a:pPr>
            <a:r>
              <a:rPr lang="en-GB" dirty="0">
                <a:latin typeface="Andale Mono" panose="020B0509000000000004" pitchFamily="49" charset="0"/>
              </a:rPr>
              <a:t> $ ls </a:t>
            </a:r>
            <a:r>
              <a:rPr lang="en-GB" dirty="0" err="1">
                <a:latin typeface="Andale Mono" panose="020B0509000000000004" pitchFamily="49" charset="0"/>
              </a:rPr>
              <a:t>my_poems</a:t>
            </a:r>
            <a:endParaRPr lang="en-GB" dirty="0">
              <a:latin typeface="Andale Mono" panose="020B0509000000000004" pitchFamily="49" charset="0"/>
            </a:endParaRPr>
          </a:p>
          <a:p>
            <a:pPr marL="0" indent="0">
              <a:buNone/>
            </a:pPr>
            <a:r>
              <a:rPr lang="en-GB" dirty="0">
                <a:latin typeface="Andale Mono" panose="020B0509000000000004" pitchFamily="49" charset="0"/>
              </a:rPr>
              <a:t> </a:t>
            </a:r>
            <a:r>
              <a:rPr lang="en-GB" dirty="0" err="1">
                <a:latin typeface="Andale Mono" panose="020B0509000000000004" pitchFamily="49" charset="0"/>
              </a:rPr>
              <a:t>mary.txt</a:t>
            </a:r>
            <a:endParaRPr lang="en-GB" dirty="0">
              <a:latin typeface="Andale Mono" panose="020B0509000000000004" pitchFamily="49" charset="0"/>
            </a:endParaRPr>
          </a:p>
        </p:txBody>
      </p:sp>
      <p:sp>
        <p:nvSpPr>
          <p:cNvPr id="4" name="Slide Number Placeholder 3"/>
          <p:cNvSpPr>
            <a:spLocks noGrp="1"/>
          </p:cNvSpPr>
          <p:nvPr>
            <p:ph type="sldNum" sz="quarter" idx="10"/>
          </p:nvPr>
        </p:nvSpPr>
        <p:spPr/>
        <p:txBody>
          <a:bodyPr/>
          <a:lstStyle/>
          <a:p>
            <a:fld id="{DCF6A46F-80AB-49F3-8C7E-9717ED945456}" type="slidenum">
              <a:rPr lang="en-GB" altLang="en-US" smtClean="0"/>
              <a:pPr/>
              <a:t>11</a:t>
            </a:fld>
            <a:endParaRPr lang="en-GB" altLang="en-US"/>
          </a:p>
        </p:txBody>
      </p:sp>
    </p:spTree>
    <p:extLst>
      <p:ext uri="{BB962C8B-B14F-4D97-AF65-F5344CB8AC3E}">
        <p14:creationId xmlns:p14="http://schemas.microsoft.com/office/powerpoint/2010/main" val="284948922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Reading files – more and cat</a:t>
            </a:r>
          </a:p>
        </p:txBody>
      </p:sp>
      <p:sp>
        <p:nvSpPr>
          <p:cNvPr id="3" name="Content Placeholder 2"/>
          <p:cNvSpPr>
            <a:spLocks noGrp="1"/>
          </p:cNvSpPr>
          <p:nvPr>
            <p:ph idx="1"/>
          </p:nvPr>
        </p:nvSpPr>
        <p:spPr>
          <a:xfrm>
            <a:off x="424800" y="2214000"/>
            <a:ext cx="8280000" cy="3960000"/>
          </a:xfrm>
        </p:spPr>
        <p:txBody>
          <a:bodyPr/>
          <a:lstStyle/>
          <a:p>
            <a:r>
              <a:rPr lang="en-GB" dirty="0"/>
              <a:t>The commands ‘</a:t>
            </a:r>
            <a:r>
              <a:rPr lang="en-GB" dirty="0">
                <a:solidFill>
                  <a:srgbClr val="FF0000"/>
                </a:solidFill>
              </a:rPr>
              <a:t>more</a:t>
            </a:r>
            <a:r>
              <a:rPr lang="en-GB" dirty="0"/>
              <a:t>’ and ‘</a:t>
            </a:r>
            <a:r>
              <a:rPr lang="en-GB" dirty="0">
                <a:solidFill>
                  <a:srgbClr val="FF0000"/>
                </a:solidFill>
              </a:rPr>
              <a:t>cat</a:t>
            </a:r>
            <a:r>
              <a:rPr lang="en-GB" dirty="0"/>
              <a:t>’ read a file and display it to the screen.</a:t>
            </a:r>
          </a:p>
          <a:p>
            <a:r>
              <a:rPr lang="en-GB" dirty="0"/>
              <a:t>‘</a:t>
            </a:r>
            <a:r>
              <a:rPr lang="en-GB" dirty="0">
                <a:solidFill>
                  <a:srgbClr val="FF0000"/>
                </a:solidFill>
              </a:rPr>
              <a:t>cat</a:t>
            </a:r>
            <a:r>
              <a:rPr lang="en-GB" dirty="0"/>
              <a:t>’ is short for ‘</a:t>
            </a:r>
            <a:r>
              <a:rPr lang="en-GB" dirty="0" err="1"/>
              <a:t>catalog</a:t>
            </a:r>
            <a:r>
              <a:rPr lang="en-GB" dirty="0"/>
              <a:t>’ and displays the entire file</a:t>
            </a:r>
            <a:r>
              <a:rPr lang="en-GB" dirty="0">
                <a:latin typeface="Andale Mono" panose="020B0509000000000004" pitchFamily="49" charset="0"/>
              </a:rPr>
              <a:t> </a:t>
            </a:r>
          </a:p>
          <a:p>
            <a:r>
              <a:rPr lang="en-US" dirty="0"/>
              <a:t>‘</a:t>
            </a:r>
            <a:r>
              <a:rPr lang="en-US" dirty="0">
                <a:solidFill>
                  <a:srgbClr val="FF0000"/>
                </a:solidFill>
              </a:rPr>
              <a:t>more</a:t>
            </a:r>
            <a:r>
              <a:rPr lang="en-US" dirty="0"/>
              <a:t>’ displays the file one page at a time</a:t>
            </a:r>
          </a:p>
          <a:p>
            <a:endParaRPr lang="en-US" sz="1000" dirty="0"/>
          </a:p>
          <a:p>
            <a:r>
              <a:rPr lang="en-US" dirty="0"/>
              <a:t>Example:</a:t>
            </a:r>
            <a:endParaRPr lang="en-GB" dirty="0"/>
          </a:p>
          <a:p>
            <a:pPr marL="0" indent="0">
              <a:buNone/>
            </a:pPr>
            <a:r>
              <a:rPr lang="en-GB" sz="1600" dirty="0">
                <a:latin typeface="Andale Mono" panose="020B0509000000000004" pitchFamily="49" charset="0"/>
              </a:rPr>
              <a:t> </a:t>
            </a:r>
            <a:r>
              <a:rPr lang="en-GB" dirty="0">
                <a:latin typeface="Andale Mono" panose="020B0509000000000004" pitchFamily="49" charset="0"/>
              </a:rPr>
              <a:t>[sxs98pmh@racc-login-0-1 ~]$ more </a:t>
            </a:r>
            <a:r>
              <a:rPr lang="en-GB" dirty="0" err="1">
                <a:latin typeface="Andale Mono" panose="020B0509000000000004" pitchFamily="49" charset="0"/>
              </a:rPr>
              <a:t>my_poems</a:t>
            </a:r>
            <a:r>
              <a:rPr lang="en-GB" dirty="0">
                <a:latin typeface="Andale Mono" panose="020B0509000000000004" pitchFamily="49" charset="0"/>
              </a:rPr>
              <a:t>/</a:t>
            </a:r>
            <a:r>
              <a:rPr lang="en-GB" dirty="0" err="1">
                <a:latin typeface="Andale Mono" panose="020B0509000000000004" pitchFamily="49" charset="0"/>
              </a:rPr>
              <a:t>mary.txt</a:t>
            </a:r>
            <a:endParaRPr lang="en-GB" dirty="0">
              <a:latin typeface="Andale Mono" panose="020B0509000000000004" pitchFamily="49" charset="0"/>
            </a:endParaRPr>
          </a:p>
          <a:p>
            <a:pPr marL="0" indent="0">
              <a:buNone/>
            </a:pPr>
            <a:r>
              <a:rPr lang="en-GB" dirty="0">
                <a:latin typeface="Andale Mono" panose="020B0509000000000004" pitchFamily="49" charset="0"/>
              </a:rPr>
              <a:t> Mary had a little lamb</a:t>
            </a:r>
          </a:p>
          <a:p>
            <a:pPr marL="0" indent="0">
              <a:buNone/>
            </a:pPr>
            <a:r>
              <a:rPr lang="en-GB" dirty="0">
                <a:latin typeface="Andale Mono" panose="020B0509000000000004" pitchFamily="49" charset="0"/>
              </a:rPr>
              <a:t> [sxs98pmh@racc-login-0-1 ~]$ cat </a:t>
            </a:r>
            <a:r>
              <a:rPr lang="en-GB" dirty="0" err="1">
                <a:latin typeface="Andale Mono" panose="020B0509000000000004" pitchFamily="49" charset="0"/>
              </a:rPr>
              <a:t>my_poems</a:t>
            </a:r>
            <a:r>
              <a:rPr lang="en-GB" dirty="0">
                <a:latin typeface="Andale Mono" panose="020B0509000000000004" pitchFamily="49" charset="0"/>
              </a:rPr>
              <a:t>/</a:t>
            </a:r>
            <a:r>
              <a:rPr lang="en-GB" dirty="0" err="1">
                <a:latin typeface="Andale Mono" panose="020B0509000000000004" pitchFamily="49" charset="0"/>
              </a:rPr>
              <a:t>mary.txt</a:t>
            </a:r>
            <a:endParaRPr lang="en-GB" dirty="0">
              <a:latin typeface="Andale Mono" panose="020B0509000000000004" pitchFamily="49" charset="0"/>
            </a:endParaRPr>
          </a:p>
          <a:p>
            <a:pPr marL="0" indent="0">
              <a:buNone/>
            </a:pPr>
            <a:r>
              <a:rPr lang="en-GB" dirty="0">
                <a:latin typeface="Andale Mono" panose="020B0509000000000004" pitchFamily="49" charset="0"/>
              </a:rPr>
              <a:t> Mary had a little lamb</a:t>
            </a:r>
          </a:p>
          <a:p>
            <a:pPr marL="0" indent="0">
              <a:buNone/>
            </a:pPr>
            <a:endParaRPr lang="en-GB" sz="1000" dirty="0">
              <a:latin typeface="Andale Mono" panose="020B0509000000000004" pitchFamily="49" charset="0"/>
            </a:endParaRPr>
          </a:p>
          <a:p>
            <a:r>
              <a:rPr lang="en-GB" dirty="0"/>
              <a:t>The difference here is that for large files ‘</a:t>
            </a:r>
            <a:r>
              <a:rPr lang="en-GB" dirty="0">
                <a:solidFill>
                  <a:srgbClr val="FF0000"/>
                </a:solidFill>
              </a:rPr>
              <a:t>more</a:t>
            </a:r>
            <a:r>
              <a:rPr lang="en-GB" dirty="0"/>
              <a:t>’ will prompt you to show another page, whereas ‘</a:t>
            </a:r>
            <a:r>
              <a:rPr lang="en-GB" dirty="0">
                <a:solidFill>
                  <a:srgbClr val="FF0000"/>
                </a:solidFill>
              </a:rPr>
              <a:t>cat</a:t>
            </a:r>
            <a:r>
              <a:rPr lang="en-GB" dirty="0"/>
              <a:t>’ will read the entire file to the screen. </a:t>
            </a:r>
          </a:p>
          <a:p>
            <a:pPr marL="0" indent="0">
              <a:buNone/>
            </a:pPr>
            <a:endParaRPr lang="en-GB" dirty="0"/>
          </a:p>
        </p:txBody>
      </p:sp>
      <p:sp>
        <p:nvSpPr>
          <p:cNvPr id="4" name="Slide Number Placeholder 3"/>
          <p:cNvSpPr>
            <a:spLocks noGrp="1"/>
          </p:cNvSpPr>
          <p:nvPr>
            <p:ph type="sldNum" sz="quarter" idx="10"/>
          </p:nvPr>
        </p:nvSpPr>
        <p:spPr/>
        <p:txBody>
          <a:bodyPr/>
          <a:lstStyle/>
          <a:p>
            <a:fld id="{DCF6A46F-80AB-49F3-8C7E-9717ED945456}" type="slidenum">
              <a:rPr lang="en-GB" altLang="en-US" smtClean="0"/>
              <a:pPr/>
              <a:t>12</a:t>
            </a:fld>
            <a:endParaRPr lang="en-GB" altLang="en-US"/>
          </a:p>
        </p:txBody>
      </p:sp>
    </p:spTree>
    <p:extLst>
      <p:ext uri="{BB962C8B-B14F-4D97-AF65-F5344CB8AC3E}">
        <p14:creationId xmlns:p14="http://schemas.microsoft.com/office/powerpoint/2010/main" val="66232372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Appending files with ‘&gt;&gt;’</a:t>
            </a:r>
          </a:p>
        </p:txBody>
      </p:sp>
      <p:sp>
        <p:nvSpPr>
          <p:cNvPr id="3" name="Content Placeholder 2"/>
          <p:cNvSpPr>
            <a:spLocks noGrp="1"/>
          </p:cNvSpPr>
          <p:nvPr>
            <p:ph idx="1"/>
          </p:nvPr>
        </p:nvSpPr>
        <p:spPr>
          <a:xfrm>
            <a:off x="424800" y="2214000"/>
            <a:ext cx="8280000" cy="3960000"/>
          </a:xfrm>
        </p:spPr>
        <p:txBody>
          <a:bodyPr/>
          <a:lstStyle/>
          <a:p>
            <a:r>
              <a:rPr lang="en-GB" dirty="0"/>
              <a:t>The append file operator ‘&gt;&gt;’ is used in a similar way to the ‘&gt;’ operator.</a:t>
            </a:r>
          </a:p>
          <a:p>
            <a:endParaRPr lang="en-GB" dirty="0"/>
          </a:p>
          <a:p>
            <a:r>
              <a:rPr lang="en-GB" dirty="0"/>
              <a:t>Example:</a:t>
            </a:r>
          </a:p>
          <a:p>
            <a:pPr marL="0" indent="0">
              <a:buNone/>
            </a:pPr>
            <a:r>
              <a:rPr lang="en-GB" sz="1800" dirty="0">
                <a:latin typeface="Andale Mono" panose="020B0509000000000004" pitchFamily="49" charset="0"/>
              </a:rPr>
              <a:t> $ echo “Its fleece was white as snow” &gt;&gt; </a:t>
            </a:r>
            <a:r>
              <a:rPr lang="en-GB" sz="1800" dirty="0" err="1">
                <a:latin typeface="Andale Mono" panose="020B0509000000000004" pitchFamily="49" charset="0"/>
              </a:rPr>
              <a:t>my_poems</a:t>
            </a:r>
            <a:r>
              <a:rPr lang="en-GB" sz="1800" dirty="0">
                <a:latin typeface="Andale Mono" panose="020B0509000000000004" pitchFamily="49" charset="0"/>
              </a:rPr>
              <a:t>/</a:t>
            </a:r>
            <a:r>
              <a:rPr lang="en-GB" sz="1800" dirty="0" err="1">
                <a:latin typeface="Andale Mono" panose="020B0509000000000004" pitchFamily="49" charset="0"/>
              </a:rPr>
              <a:t>mary.txt</a:t>
            </a:r>
            <a:endParaRPr lang="en-GB" sz="1800" dirty="0">
              <a:latin typeface="Andale Mono" panose="020B0509000000000004" pitchFamily="49" charset="0"/>
            </a:endParaRPr>
          </a:p>
          <a:p>
            <a:pPr marL="0" indent="0">
              <a:buNone/>
            </a:pPr>
            <a:r>
              <a:rPr lang="en-GB" dirty="0">
                <a:latin typeface="Andale Mono" panose="020B0509000000000004" pitchFamily="49" charset="0"/>
              </a:rPr>
              <a:t> </a:t>
            </a:r>
            <a:r>
              <a:rPr lang="en-GB" sz="1800" dirty="0">
                <a:latin typeface="Andale Mono" panose="020B0509000000000004" pitchFamily="49" charset="0"/>
              </a:rPr>
              <a:t>$ ls </a:t>
            </a:r>
            <a:r>
              <a:rPr lang="en-GB" sz="1800" dirty="0" err="1">
                <a:latin typeface="Andale Mono" panose="020B0509000000000004" pitchFamily="49" charset="0"/>
              </a:rPr>
              <a:t>my_poems</a:t>
            </a:r>
            <a:endParaRPr lang="en-GB" sz="1800" dirty="0">
              <a:latin typeface="Andale Mono" panose="020B0509000000000004" pitchFamily="49" charset="0"/>
            </a:endParaRPr>
          </a:p>
          <a:p>
            <a:pPr marL="0" indent="0">
              <a:buNone/>
            </a:pPr>
            <a:r>
              <a:rPr lang="en-GB" sz="1800" dirty="0">
                <a:latin typeface="Andale Mono" panose="020B0509000000000004" pitchFamily="49" charset="0"/>
              </a:rPr>
              <a:t> </a:t>
            </a:r>
            <a:r>
              <a:rPr lang="en-GB" sz="1800" dirty="0" err="1">
                <a:latin typeface="Andale Mono" panose="020B0509000000000004" pitchFamily="49" charset="0"/>
              </a:rPr>
              <a:t>mary.txt</a:t>
            </a:r>
            <a:endParaRPr lang="en-GB" sz="1800" dirty="0">
              <a:latin typeface="Andale Mono" panose="020B0509000000000004" pitchFamily="49" charset="0"/>
            </a:endParaRPr>
          </a:p>
          <a:p>
            <a:pPr marL="0" indent="0">
              <a:buNone/>
            </a:pPr>
            <a:r>
              <a:rPr lang="en-GB" sz="1800" dirty="0">
                <a:latin typeface="Andale Mono" panose="020B0509000000000004" pitchFamily="49" charset="0"/>
              </a:rPr>
              <a:t> $ more </a:t>
            </a:r>
            <a:r>
              <a:rPr lang="en-GB" sz="1800" dirty="0" err="1">
                <a:latin typeface="Andale Mono" panose="020B0509000000000004" pitchFamily="49" charset="0"/>
              </a:rPr>
              <a:t>my_poems</a:t>
            </a:r>
            <a:r>
              <a:rPr lang="en-GB" sz="1800" dirty="0">
                <a:latin typeface="Andale Mono" panose="020B0509000000000004" pitchFamily="49" charset="0"/>
              </a:rPr>
              <a:t>/</a:t>
            </a:r>
            <a:r>
              <a:rPr lang="en-GB" sz="1800" dirty="0" err="1">
                <a:latin typeface="Andale Mono" panose="020B0509000000000004" pitchFamily="49" charset="0"/>
              </a:rPr>
              <a:t>mary.txt</a:t>
            </a:r>
            <a:endParaRPr lang="en-GB" sz="1800" dirty="0">
              <a:latin typeface="Andale Mono" panose="020B0509000000000004" pitchFamily="49" charset="0"/>
            </a:endParaRPr>
          </a:p>
          <a:p>
            <a:pPr marL="0" indent="0">
              <a:buNone/>
            </a:pPr>
            <a:r>
              <a:rPr lang="en-GB" sz="1800" dirty="0">
                <a:latin typeface="Andale Mono" panose="020B0509000000000004" pitchFamily="49" charset="0"/>
              </a:rPr>
              <a:t> Mary had a little lamb</a:t>
            </a:r>
          </a:p>
          <a:p>
            <a:pPr marL="0" indent="0">
              <a:buNone/>
            </a:pPr>
            <a:r>
              <a:rPr lang="en-GB" sz="1800" dirty="0">
                <a:latin typeface="Andale Mono" panose="020B0509000000000004" pitchFamily="49" charset="0"/>
              </a:rPr>
              <a:t> Its fleece was white as snow</a:t>
            </a:r>
          </a:p>
          <a:p>
            <a:pPr marL="0" indent="0">
              <a:buNone/>
            </a:pPr>
            <a:endParaRPr lang="en-GB" dirty="0">
              <a:latin typeface="Andale Mono" panose="020B0509000000000004" pitchFamily="49" charset="0"/>
            </a:endParaRPr>
          </a:p>
        </p:txBody>
      </p:sp>
      <p:sp>
        <p:nvSpPr>
          <p:cNvPr id="4" name="Slide Number Placeholder 3"/>
          <p:cNvSpPr>
            <a:spLocks noGrp="1"/>
          </p:cNvSpPr>
          <p:nvPr>
            <p:ph type="sldNum" sz="quarter" idx="10"/>
          </p:nvPr>
        </p:nvSpPr>
        <p:spPr/>
        <p:txBody>
          <a:bodyPr/>
          <a:lstStyle/>
          <a:p>
            <a:fld id="{DCF6A46F-80AB-49F3-8C7E-9717ED945456}" type="slidenum">
              <a:rPr lang="en-GB" altLang="en-US" smtClean="0"/>
              <a:pPr/>
              <a:t>13</a:t>
            </a:fld>
            <a:endParaRPr lang="en-GB" altLang="en-US"/>
          </a:p>
        </p:txBody>
      </p:sp>
    </p:spTree>
    <p:extLst>
      <p:ext uri="{BB962C8B-B14F-4D97-AF65-F5344CB8AC3E}">
        <p14:creationId xmlns:p14="http://schemas.microsoft.com/office/powerpoint/2010/main" val="1066115962"/>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6F151-F590-4CC1-82DE-DAC37A0DF0C4}"/>
              </a:ext>
            </a:extLst>
          </p:cNvPr>
          <p:cNvSpPr>
            <a:spLocks noGrp="1"/>
          </p:cNvSpPr>
          <p:nvPr>
            <p:ph type="title"/>
          </p:nvPr>
        </p:nvSpPr>
        <p:spPr/>
        <p:txBody>
          <a:bodyPr/>
          <a:lstStyle/>
          <a:p>
            <a:r>
              <a:rPr lang="en-GB" dirty="0"/>
              <a:t>Removing Files - </a:t>
            </a:r>
            <a:r>
              <a:rPr lang="en-GB" dirty="0" err="1"/>
              <a:t>rm</a:t>
            </a:r>
            <a:endParaRPr lang="en-GB" dirty="0"/>
          </a:p>
        </p:txBody>
      </p:sp>
      <p:sp>
        <p:nvSpPr>
          <p:cNvPr id="3" name="Content Placeholder 2">
            <a:extLst>
              <a:ext uri="{FF2B5EF4-FFF2-40B4-BE49-F238E27FC236}">
                <a16:creationId xmlns:a16="http://schemas.microsoft.com/office/drawing/2014/main" id="{C7F4AF65-280D-4C1F-A130-B02EA6FEC75D}"/>
              </a:ext>
            </a:extLst>
          </p:cNvPr>
          <p:cNvSpPr>
            <a:spLocks noGrp="1"/>
          </p:cNvSpPr>
          <p:nvPr>
            <p:ph idx="1"/>
          </p:nvPr>
        </p:nvSpPr>
        <p:spPr/>
        <p:txBody>
          <a:bodyPr/>
          <a:lstStyle/>
          <a:p>
            <a:r>
              <a:rPr lang="en-GB" dirty="0"/>
              <a:t>It goes without saying that this is one of the more dangerous commands, but you may need to use it. </a:t>
            </a:r>
          </a:p>
          <a:p>
            <a:r>
              <a:rPr lang="en-GB" dirty="0"/>
              <a:t>The basic form is: ‘</a:t>
            </a:r>
            <a:r>
              <a:rPr lang="en-GB" dirty="0" err="1">
                <a:solidFill>
                  <a:srgbClr val="FF0000"/>
                </a:solidFill>
              </a:rPr>
              <a:t>rm</a:t>
            </a:r>
            <a:r>
              <a:rPr lang="en-GB" dirty="0">
                <a:solidFill>
                  <a:srgbClr val="FF0000"/>
                </a:solidFill>
              </a:rPr>
              <a:t> –[switch] [filename]</a:t>
            </a:r>
            <a:r>
              <a:rPr lang="en-GB" dirty="0"/>
              <a:t>’</a:t>
            </a:r>
          </a:p>
          <a:p>
            <a:endParaRPr lang="en-GB" dirty="0"/>
          </a:p>
          <a:p>
            <a:r>
              <a:rPr lang="en-US" dirty="0"/>
              <a:t>Example:</a:t>
            </a:r>
            <a:endParaRPr lang="en-GB" dirty="0"/>
          </a:p>
          <a:p>
            <a:pPr marL="0" indent="0">
              <a:buNone/>
            </a:pPr>
            <a:r>
              <a:rPr lang="en-GB" sz="1600" dirty="0">
                <a:latin typeface="Andale Mono" panose="020B0509000000000004" pitchFamily="49" charset="0"/>
              </a:rPr>
              <a:t> </a:t>
            </a:r>
            <a:r>
              <a:rPr lang="en-GB" dirty="0">
                <a:latin typeface="Andale Mono" panose="020B0509000000000004" pitchFamily="49" charset="0"/>
              </a:rPr>
              <a:t>[sxs98pmh@racc-login-0-1 ~]$ </a:t>
            </a:r>
            <a:r>
              <a:rPr lang="en-GB" dirty="0" err="1">
                <a:latin typeface="Andale Mono" panose="020B0509000000000004" pitchFamily="49" charset="0"/>
              </a:rPr>
              <a:t>rm</a:t>
            </a:r>
            <a:r>
              <a:rPr lang="en-GB" dirty="0">
                <a:latin typeface="Andale Mono" panose="020B0509000000000004" pitchFamily="49" charset="0"/>
              </a:rPr>
              <a:t> </a:t>
            </a:r>
            <a:r>
              <a:rPr lang="en-GB" dirty="0" err="1">
                <a:latin typeface="Andale Mono" panose="020B0509000000000004" pitchFamily="49" charset="0"/>
              </a:rPr>
              <a:t>my_poems</a:t>
            </a:r>
            <a:r>
              <a:rPr lang="en-GB" dirty="0">
                <a:latin typeface="Andale Mono" panose="020B0509000000000004" pitchFamily="49" charset="0"/>
              </a:rPr>
              <a:t>/</a:t>
            </a:r>
            <a:r>
              <a:rPr lang="en-GB" dirty="0" err="1">
                <a:latin typeface="Andale Mono" panose="020B0509000000000004" pitchFamily="49" charset="0"/>
              </a:rPr>
              <a:t>mary.dcsv</a:t>
            </a:r>
            <a:endParaRPr lang="en-GB" dirty="0">
              <a:latin typeface="Andale Mono" panose="020B0509000000000004" pitchFamily="49" charset="0"/>
            </a:endParaRPr>
          </a:p>
          <a:p>
            <a:pPr marL="0" indent="0">
              <a:buNone/>
            </a:pPr>
            <a:endParaRPr lang="en-GB" dirty="0">
              <a:latin typeface="Andale Mono" panose="020B0509000000000004" pitchFamily="49" charset="0"/>
            </a:endParaRPr>
          </a:p>
          <a:p>
            <a:r>
              <a:rPr lang="en-GB" dirty="0"/>
              <a:t>You can of course use wildcards like ? and * , </a:t>
            </a:r>
            <a:r>
              <a:rPr lang="en-GB" b="1" dirty="0"/>
              <a:t>but this is where it gets dangerous</a:t>
            </a:r>
            <a:r>
              <a:rPr lang="en-GB" dirty="0"/>
              <a:t>: for example ‘</a:t>
            </a:r>
            <a:r>
              <a:rPr lang="en-GB" dirty="0" err="1">
                <a:solidFill>
                  <a:srgbClr val="FF0000"/>
                </a:solidFill>
              </a:rPr>
              <a:t>rm</a:t>
            </a:r>
            <a:r>
              <a:rPr lang="en-GB" dirty="0">
                <a:solidFill>
                  <a:srgbClr val="FF0000"/>
                </a:solidFill>
              </a:rPr>
              <a:t> –R *.*</a:t>
            </a:r>
            <a:r>
              <a:rPr lang="en-GB" dirty="0"/>
              <a:t>’</a:t>
            </a:r>
            <a:r>
              <a:rPr lang="en-GB" dirty="0">
                <a:solidFill>
                  <a:srgbClr val="FF0000"/>
                </a:solidFill>
              </a:rPr>
              <a:t> </a:t>
            </a:r>
            <a:r>
              <a:rPr lang="en-GB" dirty="0"/>
              <a:t>will remove everything from the current directory and below it!!! (and there is no recovery/undo)</a:t>
            </a:r>
          </a:p>
        </p:txBody>
      </p:sp>
      <p:sp>
        <p:nvSpPr>
          <p:cNvPr id="4" name="Slide Number Placeholder 3">
            <a:extLst>
              <a:ext uri="{FF2B5EF4-FFF2-40B4-BE49-F238E27FC236}">
                <a16:creationId xmlns:a16="http://schemas.microsoft.com/office/drawing/2014/main" id="{7707F1E0-5B92-45D9-B997-BFE6E8EA1633}"/>
              </a:ext>
            </a:extLst>
          </p:cNvPr>
          <p:cNvSpPr>
            <a:spLocks noGrp="1"/>
          </p:cNvSpPr>
          <p:nvPr>
            <p:ph type="sldNum" sz="quarter" idx="10"/>
          </p:nvPr>
        </p:nvSpPr>
        <p:spPr/>
        <p:txBody>
          <a:bodyPr/>
          <a:lstStyle/>
          <a:p>
            <a:fld id="{DCF6A46F-80AB-49F3-8C7E-9717ED945456}" type="slidenum">
              <a:rPr lang="en-GB" altLang="en-US" smtClean="0"/>
              <a:pPr/>
              <a:t>14</a:t>
            </a:fld>
            <a:endParaRPr lang="en-GB" altLang="en-US"/>
          </a:p>
        </p:txBody>
      </p:sp>
    </p:spTree>
    <p:extLst>
      <p:ext uri="{BB962C8B-B14F-4D97-AF65-F5344CB8AC3E}">
        <p14:creationId xmlns:p14="http://schemas.microsoft.com/office/powerpoint/2010/main" val="1048588719"/>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Filtering</a:t>
            </a:r>
          </a:p>
        </p:txBody>
      </p:sp>
      <p:sp>
        <p:nvSpPr>
          <p:cNvPr id="3" name="Content Placeholder 2"/>
          <p:cNvSpPr>
            <a:spLocks noGrp="1"/>
          </p:cNvSpPr>
          <p:nvPr>
            <p:ph idx="1"/>
          </p:nvPr>
        </p:nvSpPr>
        <p:spPr>
          <a:xfrm>
            <a:off x="424800" y="2214000"/>
            <a:ext cx="8280000" cy="3960000"/>
          </a:xfrm>
        </p:spPr>
        <p:txBody>
          <a:bodyPr/>
          <a:lstStyle/>
          <a:p>
            <a:r>
              <a:rPr lang="en-GB" dirty="0"/>
              <a:t>To see filtering in action let’s create some dummy files!</a:t>
            </a:r>
          </a:p>
          <a:p>
            <a:r>
              <a:rPr lang="en-GB" dirty="0"/>
              <a:t>Example:</a:t>
            </a:r>
          </a:p>
          <a:p>
            <a:pPr marL="0" indent="0">
              <a:buNone/>
            </a:pPr>
            <a:r>
              <a:rPr lang="en-GB" dirty="0">
                <a:latin typeface="Andale Mono" panose="020B0509000000000004" pitchFamily="49" charset="0"/>
              </a:rPr>
              <a:t> $ </a:t>
            </a:r>
            <a:r>
              <a:rPr lang="pl" dirty="0">
                <a:latin typeface="Andale Mono" panose="020B0509000000000004" pitchFamily="49" charset="0"/>
              </a:rPr>
              <a:t>echo "poem1" &gt; my_poems/poem1.txt</a:t>
            </a:r>
            <a:endParaRPr lang="en-GB" dirty="0">
              <a:latin typeface="Andale Mono" panose="020B0509000000000004" pitchFamily="49" charset="0"/>
            </a:endParaRPr>
          </a:p>
          <a:p>
            <a:pPr marL="0" indent="0">
              <a:buNone/>
            </a:pPr>
            <a:r>
              <a:rPr lang="en-GB" dirty="0">
                <a:latin typeface="Andale Mono" panose="020B0509000000000004" pitchFamily="49" charset="0"/>
              </a:rPr>
              <a:t> $ </a:t>
            </a:r>
            <a:r>
              <a:rPr lang="pl" dirty="0">
                <a:latin typeface="Andale Mono" panose="020B0509000000000004" pitchFamily="49" charset="0"/>
              </a:rPr>
              <a:t>echo "poem2" &gt; my_poems/poem2.txt</a:t>
            </a:r>
            <a:endParaRPr lang="en-GB" dirty="0">
              <a:latin typeface="Andale Mono" panose="020B0509000000000004" pitchFamily="49" charset="0"/>
            </a:endParaRPr>
          </a:p>
          <a:p>
            <a:pPr marL="0" indent="0">
              <a:buNone/>
            </a:pPr>
            <a:r>
              <a:rPr lang="en-GB" dirty="0">
                <a:latin typeface="Andale Mono" panose="020B0509000000000004" pitchFamily="49" charset="0"/>
              </a:rPr>
              <a:t> $ </a:t>
            </a:r>
            <a:r>
              <a:rPr lang="pl" dirty="0">
                <a:latin typeface="Andale Mono" panose="020B0509000000000004" pitchFamily="49" charset="0"/>
              </a:rPr>
              <a:t>echo "poem3" &gt; my_poems/poem3.txt</a:t>
            </a:r>
            <a:endParaRPr lang="en-GB" dirty="0">
              <a:latin typeface="Andale Mono" panose="020B0509000000000004" pitchFamily="49" charset="0"/>
            </a:endParaRPr>
          </a:p>
          <a:p>
            <a:pPr marL="0" indent="0">
              <a:buNone/>
            </a:pPr>
            <a:r>
              <a:rPr lang="en-GB" dirty="0">
                <a:latin typeface="Andale Mono" panose="020B0509000000000004" pitchFamily="49" charset="0"/>
              </a:rPr>
              <a:t> $ </a:t>
            </a:r>
            <a:r>
              <a:rPr lang="pl" dirty="0">
                <a:latin typeface="Andale Mono" panose="020B0509000000000004" pitchFamily="49" charset="0"/>
              </a:rPr>
              <a:t>echo "poem1" &gt; my_poems/poem1.doc</a:t>
            </a:r>
          </a:p>
          <a:p>
            <a:pPr marL="0" indent="0">
              <a:buNone/>
            </a:pPr>
            <a:r>
              <a:rPr lang="en-GB" dirty="0">
                <a:latin typeface="Andale Mono" panose="020B0509000000000004" pitchFamily="49" charset="0"/>
              </a:rPr>
              <a:t> $ </a:t>
            </a:r>
            <a:r>
              <a:rPr lang="pl" dirty="0">
                <a:latin typeface="Andale Mono" panose="020B0509000000000004" pitchFamily="49" charset="0"/>
              </a:rPr>
              <a:t>echo "poem1" &gt; my_poems/poem1.dcsv</a:t>
            </a:r>
          </a:p>
          <a:p>
            <a:pPr marL="0" indent="0">
              <a:buNone/>
            </a:pPr>
            <a:r>
              <a:rPr lang="en-GB" dirty="0">
                <a:latin typeface="Andale Mono" panose="020B0509000000000004" pitchFamily="49" charset="0"/>
              </a:rPr>
              <a:t> $ </a:t>
            </a:r>
            <a:r>
              <a:rPr lang="pl" dirty="0">
                <a:latin typeface="Andale Mono" panose="020B0509000000000004" pitchFamily="49" charset="0"/>
              </a:rPr>
              <a:t>echo "poem1" &gt; my_poems/poem1.</a:t>
            </a:r>
            <a:r>
              <a:rPr lang="en-US" dirty="0">
                <a:latin typeface="Andale Mono" panose="020B0509000000000004" pitchFamily="49" charset="0"/>
              </a:rPr>
              <a:t>pdf</a:t>
            </a:r>
            <a:endParaRPr lang="en-GB" dirty="0">
              <a:latin typeface="Andale Mono" panose="020B0509000000000004" pitchFamily="49" charset="0"/>
            </a:endParaRPr>
          </a:p>
          <a:p>
            <a:pPr marL="0" indent="0">
              <a:buNone/>
            </a:pPr>
            <a:endParaRPr lang="en-GB" dirty="0">
              <a:latin typeface="Andale Mono" panose="020B0509000000000004" pitchFamily="49" charset="0"/>
            </a:endParaRPr>
          </a:p>
          <a:p>
            <a:r>
              <a:rPr lang="en-GB" dirty="0"/>
              <a:t>Check if files are there with ‘</a:t>
            </a:r>
            <a:r>
              <a:rPr lang="en-GB" dirty="0">
                <a:solidFill>
                  <a:srgbClr val="FF0000"/>
                </a:solidFill>
              </a:rPr>
              <a:t>ls </a:t>
            </a:r>
            <a:r>
              <a:rPr lang="en-GB" dirty="0" err="1">
                <a:solidFill>
                  <a:srgbClr val="FF0000"/>
                </a:solidFill>
                <a:latin typeface="Andale Mono" panose="020B0509000000000004" pitchFamily="49" charset="0"/>
              </a:rPr>
              <a:t>my_poems</a:t>
            </a:r>
            <a:r>
              <a:rPr lang="en-GB" dirty="0"/>
              <a:t>’</a:t>
            </a:r>
          </a:p>
          <a:p>
            <a:pPr marL="0" indent="0">
              <a:buNone/>
            </a:pPr>
            <a:endParaRPr lang="en-GB" dirty="0">
              <a:latin typeface="Andale Mono" panose="020B0509000000000004" pitchFamily="49" charset="0"/>
            </a:endParaRPr>
          </a:p>
          <a:p>
            <a:pPr marL="0" indent="0">
              <a:buNone/>
            </a:pPr>
            <a:endParaRPr lang="en-GB" dirty="0">
              <a:latin typeface="Andale Mono" panose="020B0509000000000004" pitchFamily="49" charset="0"/>
            </a:endParaRPr>
          </a:p>
        </p:txBody>
      </p:sp>
      <p:sp>
        <p:nvSpPr>
          <p:cNvPr id="4" name="Slide Number Placeholder 3"/>
          <p:cNvSpPr>
            <a:spLocks noGrp="1"/>
          </p:cNvSpPr>
          <p:nvPr>
            <p:ph type="sldNum" sz="quarter" idx="10"/>
          </p:nvPr>
        </p:nvSpPr>
        <p:spPr/>
        <p:txBody>
          <a:bodyPr/>
          <a:lstStyle/>
          <a:p>
            <a:fld id="{DCF6A46F-80AB-49F3-8C7E-9717ED945456}" type="slidenum">
              <a:rPr lang="en-GB" altLang="en-US" smtClean="0"/>
              <a:pPr/>
              <a:t>15</a:t>
            </a:fld>
            <a:endParaRPr lang="en-GB" altLang="en-US"/>
          </a:p>
        </p:txBody>
      </p:sp>
    </p:spTree>
    <p:extLst>
      <p:ext uri="{BB962C8B-B14F-4D97-AF65-F5344CB8AC3E}">
        <p14:creationId xmlns:p14="http://schemas.microsoft.com/office/powerpoint/2010/main" val="4065587401"/>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Filtering</a:t>
            </a:r>
          </a:p>
        </p:txBody>
      </p:sp>
      <p:sp>
        <p:nvSpPr>
          <p:cNvPr id="3" name="Content Placeholder 2"/>
          <p:cNvSpPr>
            <a:spLocks noGrp="1"/>
          </p:cNvSpPr>
          <p:nvPr>
            <p:ph idx="1"/>
          </p:nvPr>
        </p:nvSpPr>
        <p:spPr>
          <a:xfrm>
            <a:off x="424800" y="2214000"/>
            <a:ext cx="8280000" cy="3960000"/>
          </a:xfrm>
        </p:spPr>
        <p:txBody>
          <a:bodyPr/>
          <a:lstStyle/>
          <a:p>
            <a:r>
              <a:rPr lang="en-GB" dirty="0"/>
              <a:t>If you have many files and subdirectories you’ll probably want to filter the results to only show the files/folders you are interested in.</a:t>
            </a:r>
          </a:p>
          <a:p>
            <a:r>
              <a:rPr lang="en-GB" dirty="0"/>
              <a:t>In Unix there are two ‘wildcard’ operators: ‘*’ and ‘?’</a:t>
            </a:r>
          </a:p>
          <a:p>
            <a:r>
              <a:rPr lang="en-GB" dirty="0"/>
              <a:t>The asterisk ‘*’ represents any set of characters, and the placeholder ‘?’ is any character in a certain position.</a:t>
            </a:r>
          </a:p>
          <a:p>
            <a:r>
              <a:rPr lang="en-GB" dirty="0"/>
              <a:t>For example, to show only text files one could type: ‘</a:t>
            </a:r>
            <a:r>
              <a:rPr lang="en-GB" dirty="0">
                <a:solidFill>
                  <a:srgbClr val="FF0000"/>
                </a:solidFill>
              </a:rPr>
              <a:t>ls </a:t>
            </a:r>
            <a:r>
              <a:rPr lang="en-GB" dirty="0" err="1">
                <a:solidFill>
                  <a:srgbClr val="FF0000"/>
                </a:solidFill>
              </a:rPr>
              <a:t>my_poems</a:t>
            </a:r>
            <a:r>
              <a:rPr lang="en-GB" dirty="0">
                <a:solidFill>
                  <a:srgbClr val="FF0000"/>
                </a:solidFill>
              </a:rPr>
              <a:t>/*.txt</a:t>
            </a:r>
            <a:r>
              <a:rPr lang="en-GB" dirty="0"/>
              <a:t>’</a:t>
            </a:r>
          </a:p>
          <a:p>
            <a:r>
              <a:rPr lang="en-GB" dirty="0"/>
              <a:t>To show only files called ‘poem’, try: ‘</a:t>
            </a:r>
            <a:r>
              <a:rPr lang="en-GB" dirty="0">
                <a:solidFill>
                  <a:srgbClr val="FF0000"/>
                </a:solidFill>
              </a:rPr>
              <a:t>ls </a:t>
            </a:r>
            <a:r>
              <a:rPr lang="en-GB" dirty="0" err="1">
                <a:solidFill>
                  <a:srgbClr val="FF0000"/>
                </a:solidFill>
              </a:rPr>
              <a:t>my_poems</a:t>
            </a:r>
            <a:r>
              <a:rPr lang="en-GB" dirty="0">
                <a:solidFill>
                  <a:srgbClr val="FF0000"/>
                </a:solidFill>
              </a:rPr>
              <a:t>/poem.*</a:t>
            </a:r>
            <a:r>
              <a:rPr lang="en-GB" dirty="0"/>
              <a:t>’</a:t>
            </a:r>
          </a:p>
          <a:p>
            <a:r>
              <a:rPr lang="en-GB" dirty="0"/>
              <a:t>For several files called poem1.txt, poem2.txt, poem3.txt etc one could use ‘?’ to filter for these: ‘</a:t>
            </a:r>
            <a:r>
              <a:rPr lang="en-GB" dirty="0">
                <a:solidFill>
                  <a:srgbClr val="FF0000"/>
                </a:solidFill>
              </a:rPr>
              <a:t>ls </a:t>
            </a:r>
            <a:r>
              <a:rPr lang="en-GB" dirty="0" err="1">
                <a:solidFill>
                  <a:srgbClr val="FF0000"/>
                </a:solidFill>
              </a:rPr>
              <a:t>my_poems</a:t>
            </a:r>
            <a:r>
              <a:rPr lang="en-GB" dirty="0">
                <a:solidFill>
                  <a:srgbClr val="FF0000"/>
                </a:solidFill>
              </a:rPr>
              <a:t>/</a:t>
            </a:r>
            <a:r>
              <a:rPr lang="en-GB" dirty="0" err="1">
                <a:solidFill>
                  <a:srgbClr val="FF0000"/>
                </a:solidFill>
              </a:rPr>
              <a:t>poem?.txt</a:t>
            </a:r>
            <a:r>
              <a:rPr lang="en-GB" dirty="0"/>
              <a:t>’</a:t>
            </a:r>
          </a:p>
          <a:p>
            <a:r>
              <a:rPr lang="en-GB" dirty="0"/>
              <a:t>Try all 3 of the above commands out for yourselves.</a:t>
            </a:r>
          </a:p>
          <a:p>
            <a:pPr marL="0" indent="0">
              <a:buNone/>
            </a:pPr>
            <a:endParaRPr lang="en-GB" dirty="0">
              <a:latin typeface="Andale Mono" panose="020B0509000000000004" pitchFamily="49" charset="0"/>
            </a:endParaRPr>
          </a:p>
        </p:txBody>
      </p:sp>
      <p:sp>
        <p:nvSpPr>
          <p:cNvPr id="4" name="Slide Number Placeholder 3"/>
          <p:cNvSpPr>
            <a:spLocks noGrp="1"/>
          </p:cNvSpPr>
          <p:nvPr>
            <p:ph type="sldNum" sz="quarter" idx="10"/>
          </p:nvPr>
        </p:nvSpPr>
        <p:spPr/>
        <p:txBody>
          <a:bodyPr/>
          <a:lstStyle/>
          <a:p>
            <a:fld id="{DCF6A46F-80AB-49F3-8C7E-9717ED945456}" type="slidenum">
              <a:rPr lang="en-GB" altLang="en-US" smtClean="0"/>
              <a:pPr/>
              <a:t>16</a:t>
            </a:fld>
            <a:endParaRPr lang="en-GB" altLang="en-US"/>
          </a:p>
        </p:txBody>
      </p:sp>
    </p:spTree>
    <p:extLst>
      <p:ext uri="{BB962C8B-B14F-4D97-AF65-F5344CB8AC3E}">
        <p14:creationId xmlns:p14="http://schemas.microsoft.com/office/powerpoint/2010/main" val="1173167127"/>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Mission Abort – CTRL-C</a:t>
            </a:r>
          </a:p>
        </p:txBody>
      </p:sp>
      <p:sp>
        <p:nvSpPr>
          <p:cNvPr id="3" name="Content Placeholder 2"/>
          <p:cNvSpPr>
            <a:spLocks noGrp="1"/>
          </p:cNvSpPr>
          <p:nvPr>
            <p:ph idx="1"/>
          </p:nvPr>
        </p:nvSpPr>
        <p:spPr>
          <a:xfrm>
            <a:off x="424800" y="2214000"/>
            <a:ext cx="8280000" cy="3960000"/>
          </a:xfrm>
        </p:spPr>
        <p:txBody>
          <a:bodyPr/>
          <a:lstStyle/>
          <a:p>
            <a:r>
              <a:rPr lang="en-GB" dirty="0"/>
              <a:t>Sometimes you mistype a command or issue a command which takes a very long time or appears to hang.</a:t>
            </a:r>
          </a:p>
          <a:p>
            <a:r>
              <a:rPr lang="en-GB" dirty="0"/>
              <a:t>The way to get out of this is to press the ‘ctrl’ key and the ‘c’ key at the same time.</a:t>
            </a:r>
          </a:p>
          <a:p>
            <a:r>
              <a:rPr lang="en-GB" dirty="0"/>
              <a:t>You should then see the terminal prompt return.</a:t>
            </a:r>
          </a:p>
          <a:p>
            <a:pPr marL="0" indent="0">
              <a:buNone/>
            </a:pPr>
            <a:endParaRPr lang="en-GB" dirty="0">
              <a:latin typeface="Andale Mono" panose="020B0509000000000004" pitchFamily="49" charset="0"/>
            </a:endParaRPr>
          </a:p>
        </p:txBody>
      </p:sp>
      <p:sp>
        <p:nvSpPr>
          <p:cNvPr id="4" name="Slide Number Placeholder 3"/>
          <p:cNvSpPr>
            <a:spLocks noGrp="1"/>
          </p:cNvSpPr>
          <p:nvPr>
            <p:ph type="sldNum" sz="quarter" idx="10"/>
          </p:nvPr>
        </p:nvSpPr>
        <p:spPr/>
        <p:txBody>
          <a:bodyPr/>
          <a:lstStyle/>
          <a:p>
            <a:fld id="{DCF6A46F-80AB-49F3-8C7E-9717ED945456}" type="slidenum">
              <a:rPr lang="en-GB" altLang="en-US" smtClean="0"/>
              <a:pPr/>
              <a:t>17</a:t>
            </a:fld>
            <a:endParaRPr lang="en-GB" altLang="en-US"/>
          </a:p>
        </p:txBody>
      </p:sp>
    </p:spTree>
    <p:extLst>
      <p:ext uri="{BB962C8B-B14F-4D97-AF65-F5344CB8AC3E}">
        <p14:creationId xmlns:p14="http://schemas.microsoft.com/office/powerpoint/2010/main" val="3854198331"/>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How To get help - man</a:t>
            </a:r>
          </a:p>
        </p:txBody>
      </p:sp>
      <p:sp>
        <p:nvSpPr>
          <p:cNvPr id="3" name="Content Placeholder 2"/>
          <p:cNvSpPr>
            <a:spLocks noGrp="1"/>
          </p:cNvSpPr>
          <p:nvPr>
            <p:ph idx="1"/>
          </p:nvPr>
        </p:nvSpPr>
        <p:spPr>
          <a:xfrm>
            <a:off x="424800" y="2214000"/>
            <a:ext cx="8280000" cy="3960000"/>
          </a:xfrm>
        </p:spPr>
        <p:txBody>
          <a:bodyPr/>
          <a:lstStyle/>
          <a:p>
            <a:r>
              <a:rPr lang="en-GB" dirty="0"/>
              <a:t>All Unix commands come with on-board help which you can access via the ‘</a:t>
            </a:r>
            <a:r>
              <a:rPr lang="en-GB" dirty="0">
                <a:solidFill>
                  <a:srgbClr val="FF0000"/>
                </a:solidFill>
              </a:rPr>
              <a:t>man</a:t>
            </a:r>
            <a:r>
              <a:rPr lang="en-GB" dirty="0"/>
              <a:t>’ command, which is short for ‘manual’</a:t>
            </a:r>
          </a:p>
          <a:p>
            <a:r>
              <a:rPr lang="en-GB" dirty="0"/>
              <a:t>Let’s try it for the ‘ls’ command:</a:t>
            </a:r>
          </a:p>
          <a:p>
            <a:pPr marL="0" indent="0">
              <a:buNone/>
            </a:pPr>
            <a:r>
              <a:rPr lang="en-GB" dirty="0">
                <a:latin typeface="Andale Mono" panose="020B0509000000000004" pitchFamily="49" charset="0"/>
              </a:rPr>
              <a:t>  [sxs98pmh@racc-login-0-1 ~]$ man ls</a:t>
            </a:r>
          </a:p>
          <a:p>
            <a:pPr marL="0" indent="0">
              <a:buNone/>
            </a:pPr>
            <a:r>
              <a:rPr lang="en-GB" dirty="0">
                <a:latin typeface="Andale Mono" panose="020B0509000000000004" pitchFamily="49" charset="0"/>
              </a:rPr>
              <a:t>  </a:t>
            </a:r>
            <a:r>
              <a:rPr lang="en-GB" sz="1600" dirty="0">
                <a:latin typeface="Andale Mono" panose="020B0509000000000004" pitchFamily="49" charset="0"/>
              </a:rPr>
              <a:t>LS(1)</a:t>
            </a:r>
          </a:p>
          <a:p>
            <a:pPr marL="0" indent="0">
              <a:buNone/>
            </a:pPr>
            <a:r>
              <a:rPr lang="en-US" sz="1600" dirty="0">
                <a:latin typeface="Andale Mono" panose="020B0509000000000004" pitchFamily="49" charset="0"/>
              </a:rPr>
              <a:t>   NAME</a:t>
            </a:r>
          </a:p>
          <a:p>
            <a:pPr marL="0" indent="0">
              <a:buNone/>
            </a:pPr>
            <a:r>
              <a:rPr lang="en-US" sz="1600" dirty="0">
                <a:latin typeface="Andale Mono" panose="020B0509000000000004" pitchFamily="49" charset="0"/>
              </a:rPr>
              <a:t>       ls - list directory contents</a:t>
            </a:r>
          </a:p>
          <a:p>
            <a:pPr marL="0" indent="0">
              <a:buNone/>
            </a:pPr>
            <a:r>
              <a:rPr lang="en-US" sz="1600" dirty="0">
                <a:latin typeface="Andale Mono" panose="020B0509000000000004" pitchFamily="49" charset="0"/>
              </a:rPr>
              <a:t>   SYNOPSIS</a:t>
            </a:r>
          </a:p>
          <a:p>
            <a:pPr marL="0" indent="0">
              <a:buNone/>
            </a:pPr>
            <a:r>
              <a:rPr lang="en-US" sz="1600" dirty="0">
                <a:latin typeface="Andale Mono" panose="020B0509000000000004" pitchFamily="49" charset="0"/>
              </a:rPr>
              <a:t>       ls [OPTION]... [FILE]...</a:t>
            </a:r>
          </a:p>
          <a:p>
            <a:pPr marL="0" indent="0">
              <a:buNone/>
            </a:pPr>
            <a:r>
              <a:rPr lang="en-US" sz="1600" dirty="0">
                <a:latin typeface="Andale Mono" panose="020B0509000000000004" pitchFamily="49" charset="0"/>
              </a:rPr>
              <a:t>   DESCRIPTION</a:t>
            </a:r>
          </a:p>
          <a:p>
            <a:pPr marL="0" indent="0">
              <a:buNone/>
            </a:pPr>
            <a:r>
              <a:rPr lang="en-US" sz="1600" dirty="0">
                <a:latin typeface="Andale Mono" panose="020B0509000000000004" pitchFamily="49" charset="0"/>
              </a:rPr>
              <a:t>       List information about the … … …</a:t>
            </a:r>
          </a:p>
          <a:p>
            <a:r>
              <a:rPr lang="en-GB" dirty="0"/>
              <a:t>Almost all inline help follows the above format.</a:t>
            </a:r>
          </a:p>
          <a:p>
            <a:pPr marL="0" indent="0">
              <a:buNone/>
            </a:pPr>
            <a:endParaRPr lang="en-US" sz="1600" dirty="0">
              <a:latin typeface="Andale Mono" panose="020B0509000000000004" pitchFamily="49" charset="0"/>
            </a:endParaRPr>
          </a:p>
          <a:p>
            <a:pPr marL="0" indent="0">
              <a:buNone/>
            </a:pPr>
            <a:endParaRPr lang="en-US" dirty="0">
              <a:latin typeface="Andale Mono" panose="020B0509000000000004" pitchFamily="49" charset="0"/>
            </a:endParaRPr>
          </a:p>
          <a:p>
            <a:pPr marL="0" indent="0">
              <a:buNone/>
            </a:pPr>
            <a:r>
              <a:rPr lang="en-GB" dirty="0">
                <a:latin typeface="Andale Mono" panose="020B0509000000000004" pitchFamily="49" charset="0"/>
              </a:rPr>
              <a:t>  </a:t>
            </a:r>
          </a:p>
        </p:txBody>
      </p:sp>
      <p:sp>
        <p:nvSpPr>
          <p:cNvPr id="4" name="Slide Number Placeholder 3"/>
          <p:cNvSpPr>
            <a:spLocks noGrp="1"/>
          </p:cNvSpPr>
          <p:nvPr>
            <p:ph type="sldNum" sz="quarter" idx="10"/>
          </p:nvPr>
        </p:nvSpPr>
        <p:spPr/>
        <p:txBody>
          <a:bodyPr/>
          <a:lstStyle/>
          <a:p>
            <a:fld id="{DCF6A46F-80AB-49F3-8C7E-9717ED945456}" type="slidenum">
              <a:rPr lang="en-GB" altLang="en-US" smtClean="0"/>
              <a:pPr/>
              <a:t>18</a:t>
            </a:fld>
            <a:endParaRPr lang="en-GB" altLang="en-US"/>
          </a:p>
        </p:txBody>
      </p:sp>
    </p:spTree>
    <p:extLst>
      <p:ext uri="{BB962C8B-B14F-4D97-AF65-F5344CB8AC3E}">
        <p14:creationId xmlns:p14="http://schemas.microsoft.com/office/powerpoint/2010/main" val="2281658960"/>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How To get help - man</a:t>
            </a:r>
          </a:p>
        </p:txBody>
      </p:sp>
      <p:sp>
        <p:nvSpPr>
          <p:cNvPr id="3" name="Content Placeholder 2"/>
          <p:cNvSpPr>
            <a:spLocks noGrp="1"/>
          </p:cNvSpPr>
          <p:nvPr>
            <p:ph idx="1"/>
          </p:nvPr>
        </p:nvSpPr>
        <p:spPr>
          <a:xfrm>
            <a:off x="424800" y="2214000"/>
            <a:ext cx="8280000" cy="3960000"/>
          </a:xfrm>
        </p:spPr>
        <p:txBody>
          <a:bodyPr/>
          <a:lstStyle/>
          <a:p>
            <a:r>
              <a:rPr lang="en-GB" dirty="0"/>
              <a:t>The key points to realise are the syntax of the command and the options or ‘switches’</a:t>
            </a:r>
          </a:p>
          <a:p>
            <a:pPr marL="0" indent="0">
              <a:buNone/>
            </a:pPr>
            <a:r>
              <a:rPr lang="en-GB" sz="1800" dirty="0">
                <a:latin typeface="Andale Mono" panose="020B0509000000000004" pitchFamily="49" charset="0"/>
              </a:rPr>
              <a:t>   SYNOPSIS</a:t>
            </a:r>
          </a:p>
          <a:p>
            <a:pPr marL="0" indent="0">
              <a:buNone/>
            </a:pPr>
            <a:r>
              <a:rPr lang="en-GB" sz="1800" dirty="0">
                <a:latin typeface="Andale Mono" panose="020B0509000000000004" pitchFamily="49" charset="0"/>
              </a:rPr>
              <a:t>       ls [OPTION]... [FILE]...</a:t>
            </a:r>
          </a:p>
          <a:p>
            <a:r>
              <a:rPr lang="en-GB" dirty="0"/>
              <a:t>Switches are sub commands which modify the output</a:t>
            </a:r>
          </a:p>
          <a:p>
            <a:r>
              <a:rPr lang="en-GB" dirty="0"/>
              <a:t>Earlier we used ‘</a:t>
            </a:r>
            <a:r>
              <a:rPr lang="en-GB" dirty="0">
                <a:solidFill>
                  <a:srgbClr val="FF0000"/>
                </a:solidFill>
              </a:rPr>
              <a:t>ls –l</a:t>
            </a:r>
            <a:r>
              <a:rPr lang="en-GB" dirty="0"/>
              <a:t>’. Here we used the ‘</a:t>
            </a:r>
            <a:r>
              <a:rPr lang="en-GB" dirty="0">
                <a:solidFill>
                  <a:srgbClr val="FF0000"/>
                </a:solidFill>
              </a:rPr>
              <a:t>-l</a:t>
            </a:r>
            <a:r>
              <a:rPr lang="en-GB" dirty="0"/>
              <a:t>’ switch to ask for the long format of list command</a:t>
            </a:r>
          </a:p>
          <a:p>
            <a:r>
              <a:rPr lang="en-GB" dirty="0"/>
              <a:t>For the file we’ve created, this translates to: ‘</a:t>
            </a:r>
            <a:r>
              <a:rPr lang="en-GB" dirty="0">
                <a:solidFill>
                  <a:srgbClr val="FF0000"/>
                </a:solidFill>
              </a:rPr>
              <a:t>ls -l </a:t>
            </a:r>
            <a:r>
              <a:rPr lang="en-GB" dirty="0" err="1">
                <a:solidFill>
                  <a:srgbClr val="FF0000"/>
                </a:solidFill>
              </a:rPr>
              <a:t>my_poems</a:t>
            </a:r>
            <a:r>
              <a:rPr lang="en-GB" dirty="0">
                <a:solidFill>
                  <a:srgbClr val="FF0000"/>
                </a:solidFill>
              </a:rPr>
              <a:t>/</a:t>
            </a:r>
            <a:r>
              <a:rPr lang="en-GB" dirty="0" err="1">
                <a:solidFill>
                  <a:srgbClr val="FF0000"/>
                </a:solidFill>
              </a:rPr>
              <a:t>mary.txt</a:t>
            </a:r>
            <a:r>
              <a:rPr lang="en-GB" dirty="0"/>
              <a:t>’</a:t>
            </a:r>
          </a:p>
          <a:p>
            <a:r>
              <a:rPr lang="en-GB" dirty="0"/>
              <a:t>Switches can be combined together e.g.: ‘</a:t>
            </a:r>
            <a:r>
              <a:rPr lang="en-GB" dirty="0">
                <a:solidFill>
                  <a:srgbClr val="FF0000"/>
                </a:solidFill>
              </a:rPr>
              <a:t>ls –</a:t>
            </a:r>
            <a:r>
              <a:rPr lang="en-GB" dirty="0" err="1">
                <a:solidFill>
                  <a:srgbClr val="FF0000"/>
                </a:solidFill>
              </a:rPr>
              <a:t>lr</a:t>
            </a:r>
            <a:r>
              <a:rPr lang="en-GB" dirty="0"/>
              <a:t>’, which means list in long format and in reverse order.</a:t>
            </a:r>
          </a:p>
          <a:p>
            <a:pPr marL="0" indent="0">
              <a:buNone/>
            </a:pPr>
            <a:endParaRPr lang="en-US" sz="1600" dirty="0">
              <a:latin typeface="Andale Mono" panose="020B0509000000000004" pitchFamily="49" charset="0"/>
            </a:endParaRPr>
          </a:p>
          <a:p>
            <a:pPr marL="0" indent="0">
              <a:buNone/>
            </a:pPr>
            <a:endParaRPr lang="en-US" dirty="0">
              <a:latin typeface="Andale Mono" panose="020B0509000000000004" pitchFamily="49" charset="0"/>
            </a:endParaRPr>
          </a:p>
          <a:p>
            <a:pPr marL="0" indent="0">
              <a:buNone/>
            </a:pPr>
            <a:r>
              <a:rPr lang="en-GB" dirty="0">
                <a:latin typeface="Andale Mono" panose="020B0509000000000004" pitchFamily="49" charset="0"/>
              </a:rPr>
              <a:t>  </a:t>
            </a:r>
          </a:p>
        </p:txBody>
      </p:sp>
      <p:sp>
        <p:nvSpPr>
          <p:cNvPr id="4" name="Slide Number Placeholder 3"/>
          <p:cNvSpPr>
            <a:spLocks noGrp="1"/>
          </p:cNvSpPr>
          <p:nvPr>
            <p:ph type="sldNum" sz="quarter" idx="10"/>
          </p:nvPr>
        </p:nvSpPr>
        <p:spPr/>
        <p:txBody>
          <a:bodyPr/>
          <a:lstStyle/>
          <a:p>
            <a:fld id="{DCF6A46F-80AB-49F3-8C7E-9717ED945456}" type="slidenum">
              <a:rPr lang="en-GB" altLang="en-US" smtClean="0"/>
              <a:pPr/>
              <a:t>19</a:t>
            </a:fld>
            <a:endParaRPr lang="en-GB" altLang="en-US"/>
          </a:p>
        </p:txBody>
      </p:sp>
    </p:spTree>
    <p:extLst>
      <p:ext uri="{BB962C8B-B14F-4D97-AF65-F5344CB8AC3E}">
        <p14:creationId xmlns:p14="http://schemas.microsoft.com/office/powerpoint/2010/main" val="312420501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a:t>
            </a:r>
          </a:p>
        </p:txBody>
      </p:sp>
      <p:sp>
        <p:nvSpPr>
          <p:cNvPr id="3" name="Content Placeholder 2"/>
          <p:cNvSpPr>
            <a:spLocks noGrp="1"/>
          </p:cNvSpPr>
          <p:nvPr>
            <p:ph idx="1"/>
          </p:nvPr>
        </p:nvSpPr>
        <p:spPr/>
        <p:txBody>
          <a:bodyPr/>
          <a:lstStyle/>
          <a:p>
            <a:r>
              <a:rPr lang="en-GB" dirty="0"/>
              <a:t>The objective of the course is to leave the student with enough knowledge of Unix commands to be able to </a:t>
            </a:r>
          </a:p>
          <a:p>
            <a:pPr lvl="1"/>
            <a:r>
              <a:rPr lang="en-GB" dirty="0"/>
              <a:t>navigate the file structure</a:t>
            </a:r>
          </a:p>
          <a:p>
            <a:pPr lvl="1"/>
            <a:r>
              <a:rPr lang="en-GB" dirty="0"/>
              <a:t>create directories and files</a:t>
            </a:r>
          </a:p>
          <a:p>
            <a:pPr lvl="1"/>
            <a:r>
              <a:rPr lang="en-GB" dirty="0"/>
              <a:t>read files and modify them</a:t>
            </a:r>
          </a:p>
          <a:p>
            <a:endParaRPr lang="en-GB" dirty="0"/>
          </a:p>
        </p:txBody>
      </p:sp>
      <p:sp>
        <p:nvSpPr>
          <p:cNvPr id="4" name="Slide Number Placeholder 3"/>
          <p:cNvSpPr>
            <a:spLocks noGrp="1"/>
          </p:cNvSpPr>
          <p:nvPr>
            <p:ph type="sldNum" sz="quarter" idx="10"/>
          </p:nvPr>
        </p:nvSpPr>
        <p:spPr/>
        <p:txBody>
          <a:bodyPr/>
          <a:lstStyle/>
          <a:p>
            <a:fld id="{DCF6A46F-80AB-49F3-8C7E-9717ED945456}" type="slidenum">
              <a:rPr lang="en-GB" altLang="en-US" smtClean="0"/>
              <a:pPr/>
              <a:t>2</a:t>
            </a:fld>
            <a:endParaRPr lang="en-GB" altLang="en-US"/>
          </a:p>
        </p:txBody>
      </p:sp>
    </p:spTree>
    <p:extLst>
      <p:ext uri="{BB962C8B-B14F-4D97-AF65-F5344CB8AC3E}">
        <p14:creationId xmlns:p14="http://schemas.microsoft.com/office/powerpoint/2010/main" val="1493559599"/>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Other ways to get help</a:t>
            </a:r>
          </a:p>
        </p:txBody>
      </p:sp>
      <p:sp>
        <p:nvSpPr>
          <p:cNvPr id="3" name="Content Placeholder 2"/>
          <p:cNvSpPr>
            <a:spLocks noGrp="1"/>
          </p:cNvSpPr>
          <p:nvPr>
            <p:ph idx="1"/>
          </p:nvPr>
        </p:nvSpPr>
        <p:spPr>
          <a:xfrm>
            <a:off x="424800" y="2214000"/>
            <a:ext cx="8280000" cy="3960000"/>
          </a:xfrm>
        </p:spPr>
        <p:txBody>
          <a:bodyPr/>
          <a:lstStyle/>
          <a:p>
            <a:r>
              <a:rPr lang="en-GB" dirty="0"/>
              <a:t>As well as the ‘</a:t>
            </a:r>
            <a:r>
              <a:rPr lang="en-GB" dirty="0">
                <a:solidFill>
                  <a:srgbClr val="FF0000"/>
                </a:solidFill>
              </a:rPr>
              <a:t>man</a:t>
            </a:r>
            <a:r>
              <a:rPr lang="en-GB" dirty="0"/>
              <a:t>’ command, nearly all Unix commands provide embedded help on their usage.</a:t>
            </a:r>
          </a:p>
          <a:p>
            <a:r>
              <a:rPr lang="en-GB" dirty="0"/>
              <a:t>Depending on the command, switches in the form ‘</a:t>
            </a:r>
            <a:r>
              <a:rPr lang="en-GB" dirty="0">
                <a:solidFill>
                  <a:srgbClr val="FF0000"/>
                </a:solidFill>
              </a:rPr>
              <a:t>–h</a:t>
            </a:r>
            <a:r>
              <a:rPr lang="en-GB" dirty="0"/>
              <a:t>’, </a:t>
            </a:r>
            <a:r>
              <a:rPr lang="en-GB" dirty="0">
                <a:solidFill>
                  <a:srgbClr val="FF0000"/>
                </a:solidFill>
              </a:rPr>
              <a:t>‘--help</a:t>
            </a:r>
            <a:r>
              <a:rPr lang="en-GB" dirty="0"/>
              <a:t>’ and ‘</a:t>
            </a:r>
            <a:r>
              <a:rPr lang="en-GB" dirty="0">
                <a:solidFill>
                  <a:srgbClr val="FF0000"/>
                </a:solidFill>
              </a:rPr>
              <a:t>-?</a:t>
            </a:r>
            <a:r>
              <a:rPr lang="en-GB" dirty="0"/>
              <a:t>’ can be appended to the command to show the commands’ usage.</a:t>
            </a:r>
          </a:p>
          <a:p>
            <a:r>
              <a:rPr lang="en-GB" dirty="0"/>
              <a:t>For example the help option for the ls command used earlier can be invoked by simply using ‘</a:t>
            </a:r>
            <a:r>
              <a:rPr lang="en-GB" dirty="0">
                <a:solidFill>
                  <a:srgbClr val="FF0000"/>
                </a:solidFill>
              </a:rPr>
              <a:t>ls –help</a:t>
            </a:r>
            <a:r>
              <a:rPr lang="en-GB" dirty="0"/>
              <a:t>’</a:t>
            </a:r>
          </a:p>
          <a:p>
            <a:r>
              <a:rPr lang="en-GB" dirty="0"/>
              <a:t>The ‘</a:t>
            </a:r>
            <a:r>
              <a:rPr lang="en-GB" dirty="0">
                <a:solidFill>
                  <a:srgbClr val="FF0000"/>
                </a:solidFill>
              </a:rPr>
              <a:t>more</a:t>
            </a:r>
            <a:r>
              <a:rPr lang="en-GB" dirty="0"/>
              <a:t>’ command help can be invoked by typing ‘</a:t>
            </a:r>
            <a:r>
              <a:rPr lang="en-GB" dirty="0">
                <a:solidFill>
                  <a:srgbClr val="FF0000"/>
                </a:solidFill>
              </a:rPr>
              <a:t>more -?</a:t>
            </a:r>
            <a:r>
              <a:rPr lang="en-GB" dirty="0"/>
              <a:t>’</a:t>
            </a:r>
          </a:p>
          <a:p>
            <a:r>
              <a:rPr lang="en-GB" dirty="0"/>
              <a:t>The ‘</a:t>
            </a:r>
            <a:r>
              <a:rPr lang="en-GB" dirty="0">
                <a:solidFill>
                  <a:srgbClr val="FF0000"/>
                </a:solidFill>
              </a:rPr>
              <a:t>man</a:t>
            </a:r>
            <a:r>
              <a:rPr lang="en-GB" dirty="0"/>
              <a:t>’ command usage can be invoked by typing ‘</a:t>
            </a:r>
            <a:r>
              <a:rPr lang="en-GB" dirty="0">
                <a:solidFill>
                  <a:srgbClr val="FF0000"/>
                </a:solidFill>
              </a:rPr>
              <a:t>man –h</a:t>
            </a:r>
            <a:r>
              <a:rPr lang="en-GB" dirty="0"/>
              <a:t>’</a:t>
            </a:r>
          </a:p>
          <a:p>
            <a:r>
              <a:rPr lang="en-GB" dirty="0"/>
              <a:t>Invocation of help is not standardised, but one or other of the above will nearly always work.</a:t>
            </a:r>
          </a:p>
          <a:p>
            <a:r>
              <a:rPr lang="en-GB" dirty="0"/>
              <a:t>If all else fails, just use the ‘</a:t>
            </a:r>
            <a:r>
              <a:rPr lang="en-GB" dirty="0">
                <a:solidFill>
                  <a:srgbClr val="FF0000"/>
                </a:solidFill>
              </a:rPr>
              <a:t>man</a:t>
            </a:r>
            <a:r>
              <a:rPr lang="en-GB" dirty="0"/>
              <a:t>’ command!</a:t>
            </a:r>
          </a:p>
          <a:p>
            <a:pPr marL="0" indent="0">
              <a:buNone/>
            </a:pPr>
            <a:endParaRPr lang="en-US" sz="1600" dirty="0">
              <a:latin typeface="Andale Mono" panose="020B0509000000000004" pitchFamily="49" charset="0"/>
            </a:endParaRPr>
          </a:p>
          <a:p>
            <a:pPr marL="0" indent="0">
              <a:buNone/>
            </a:pPr>
            <a:endParaRPr lang="en-US" dirty="0">
              <a:latin typeface="Andale Mono" panose="020B0509000000000004" pitchFamily="49" charset="0"/>
            </a:endParaRPr>
          </a:p>
          <a:p>
            <a:pPr marL="0" indent="0">
              <a:buNone/>
            </a:pPr>
            <a:r>
              <a:rPr lang="en-GB" dirty="0">
                <a:latin typeface="Andale Mono" panose="020B0509000000000004" pitchFamily="49" charset="0"/>
              </a:rPr>
              <a:t>  </a:t>
            </a:r>
          </a:p>
        </p:txBody>
      </p:sp>
      <p:sp>
        <p:nvSpPr>
          <p:cNvPr id="4" name="Slide Number Placeholder 3"/>
          <p:cNvSpPr>
            <a:spLocks noGrp="1"/>
          </p:cNvSpPr>
          <p:nvPr>
            <p:ph type="sldNum" sz="quarter" idx="10"/>
          </p:nvPr>
        </p:nvSpPr>
        <p:spPr/>
        <p:txBody>
          <a:bodyPr/>
          <a:lstStyle/>
          <a:p>
            <a:fld id="{DCF6A46F-80AB-49F3-8C7E-9717ED945456}" type="slidenum">
              <a:rPr lang="en-GB" altLang="en-US" smtClean="0"/>
              <a:pPr/>
              <a:t>20</a:t>
            </a:fld>
            <a:endParaRPr lang="en-GB" altLang="en-US"/>
          </a:p>
        </p:txBody>
      </p:sp>
    </p:spTree>
    <p:extLst>
      <p:ext uri="{BB962C8B-B14F-4D97-AF65-F5344CB8AC3E}">
        <p14:creationId xmlns:p14="http://schemas.microsoft.com/office/powerpoint/2010/main" val="1301737454"/>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Tips and tricks</a:t>
            </a:r>
          </a:p>
        </p:txBody>
      </p:sp>
      <p:sp>
        <p:nvSpPr>
          <p:cNvPr id="3" name="Content Placeholder 2"/>
          <p:cNvSpPr>
            <a:spLocks noGrp="1"/>
          </p:cNvSpPr>
          <p:nvPr>
            <p:ph idx="1"/>
          </p:nvPr>
        </p:nvSpPr>
        <p:spPr>
          <a:xfrm>
            <a:off x="424800" y="2214000"/>
            <a:ext cx="8280000" cy="3960000"/>
          </a:xfrm>
        </p:spPr>
        <p:txBody>
          <a:bodyPr/>
          <a:lstStyle/>
          <a:p>
            <a:r>
              <a:rPr lang="en-GB" dirty="0"/>
              <a:t>Bash maintains a history of everything you typed, in a hidden file called .</a:t>
            </a:r>
            <a:r>
              <a:rPr lang="en-GB" dirty="0" err="1"/>
              <a:t>bash_history</a:t>
            </a:r>
            <a:r>
              <a:rPr lang="en-GB" dirty="0"/>
              <a:t> in your home directory.</a:t>
            </a:r>
          </a:p>
          <a:p>
            <a:r>
              <a:rPr lang="en-GB" dirty="0"/>
              <a:t>You can see this file if you type ‘</a:t>
            </a:r>
            <a:r>
              <a:rPr lang="en-GB" dirty="0">
                <a:solidFill>
                  <a:srgbClr val="FF0000"/>
                </a:solidFill>
              </a:rPr>
              <a:t>ls -a .</a:t>
            </a:r>
            <a:r>
              <a:rPr lang="en-GB" dirty="0" err="1">
                <a:solidFill>
                  <a:srgbClr val="FF0000"/>
                </a:solidFill>
              </a:rPr>
              <a:t>ba</a:t>
            </a:r>
            <a:r>
              <a:rPr lang="en-GB" dirty="0">
                <a:solidFill>
                  <a:srgbClr val="FF0000"/>
                </a:solidFill>
              </a:rPr>
              <a:t>*</a:t>
            </a:r>
            <a:r>
              <a:rPr lang="en-GB" dirty="0"/>
              <a:t>’</a:t>
            </a:r>
          </a:p>
          <a:p>
            <a:r>
              <a:rPr lang="en-GB" dirty="0"/>
              <a:t>The dot in front of the filename represents a hidden file.</a:t>
            </a:r>
          </a:p>
          <a:p>
            <a:r>
              <a:rPr lang="en-GB" dirty="0"/>
              <a:t>Pressing the “up” arrow toggles through the previous command(s).</a:t>
            </a:r>
          </a:p>
          <a:p>
            <a:r>
              <a:rPr lang="en-GB" dirty="0"/>
              <a:t>This can be very useful if you want to list a file to see if it is there and then act upon it.</a:t>
            </a:r>
          </a:p>
          <a:p>
            <a:pPr marL="0" indent="0">
              <a:buNone/>
            </a:pPr>
            <a:endParaRPr lang="en-GB" dirty="0">
              <a:latin typeface="Andale Mono" panose="020B0509000000000004" pitchFamily="49" charset="0"/>
            </a:endParaRPr>
          </a:p>
        </p:txBody>
      </p:sp>
      <p:sp>
        <p:nvSpPr>
          <p:cNvPr id="4" name="Slide Number Placeholder 3"/>
          <p:cNvSpPr>
            <a:spLocks noGrp="1"/>
          </p:cNvSpPr>
          <p:nvPr>
            <p:ph type="sldNum" sz="quarter" idx="10"/>
          </p:nvPr>
        </p:nvSpPr>
        <p:spPr/>
        <p:txBody>
          <a:bodyPr/>
          <a:lstStyle/>
          <a:p>
            <a:fld id="{DCF6A46F-80AB-49F3-8C7E-9717ED945456}" type="slidenum">
              <a:rPr lang="en-GB" altLang="en-US" smtClean="0"/>
              <a:pPr/>
              <a:t>21</a:t>
            </a:fld>
            <a:endParaRPr lang="en-GB" altLang="en-US"/>
          </a:p>
        </p:txBody>
      </p:sp>
    </p:spTree>
    <p:extLst>
      <p:ext uri="{BB962C8B-B14F-4D97-AF65-F5344CB8AC3E}">
        <p14:creationId xmlns:p14="http://schemas.microsoft.com/office/powerpoint/2010/main" val="536543245"/>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Tips and tricks</a:t>
            </a:r>
          </a:p>
        </p:txBody>
      </p:sp>
      <p:sp>
        <p:nvSpPr>
          <p:cNvPr id="3" name="Content Placeholder 2"/>
          <p:cNvSpPr>
            <a:spLocks noGrp="1"/>
          </p:cNvSpPr>
          <p:nvPr>
            <p:ph idx="1"/>
          </p:nvPr>
        </p:nvSpPr>
        <p:spPr>
          <a:xfrm>
            <a:off x="424800" y="2214000"/>
            <a:ext cx="8280000" cy="3960000"/>
          </a:xfrm>
        </p:spPr>
        <p:txBody>
          <a:bodyPr/>
          <a:lstStyle/>
          <a:p>
            <a:r>
              <a:rPr lang="en-GB" dirty="0"/>
              <a:t>Example:</a:t>
            </a:r>
          </a:p>
          <a:p>
            <a:pPr marL="0" indent="0">
              <a:buNone/>
            </a:pPr>
            <a:r>
              <a:rPr lang="en-GB" dirty="0">
                <a:latin typeface="Andale Mono" panose="020B0509000000000004" pitchFamily="49" charset="0"/>
              </a:rPr>
              <a:t> [sxs98pmh@racc-login-0-1 ~]$ </a:t>
            </a:r>
            <a:r>
              <a:rPr lang="en-US" dirty="0">
                <a:latin typeface="Andale Mono" panose="020B0509000000000004" pitchFamily="49" charset="0"/>
              </a:rPr>
              <a:t>ls </a:t>
            </a:r>
            <a:r>
              <a:rPr lang="en-US" dirty="0" err="1">
                <a:latin typeface="Andale Mono" panose="020B0509000000000004" pitchFamily="49" charset="0"/>
              </a:rPr>
              <a:t>my_poems</a:t>
            </a:r>
            <a:r>
              <a:rPr lang="en-US" dirty="0">
                <a:latin typeface="Andale Mono" panose="020B0509000000000004" pitchFamily="49" charset="0"/>
              </a:rPr>
              <a:t>/poem1.txt</a:t>
            </a:r>
          </a:p>
          <a:p>
            <a:pPr marL="0" indent="0">
              <a:buNone/>
            </a:pPr>
            <a:r>
              <a:rPr lang="en-GB" dirty="0"/>
              <a:t>   Press ‘Return’ to execute the above command</a:t>
            </a:r>
          </a:p>
          <a:p>
            <a:pPr marL="0" indent="0">
              <a:buNone/>
            </a:pPr>
            <a:r>
              <a:rPr lang="en-GB" dirty="0"/>
              <a:t>   Then the ‘up arrow’ to recall the command again</a:t>
            </a:r>
          </a:p>
          <a:p>
            <a:pPr marL="0" indent="0">
              <a:buNone/>
            </a:pPr>
            <a:r>
              <a:rPr lang="en-GB" dirty="0"/>
              <a:t>   Then the ‘home’ key</a:t>
            </a:r>
          </a:p>
          <a:p>
            <a:pPr marL="0" indent="0">
              <a:buNone/>
            </a:pPr>
            <a:r>
              <a:rPr lang="en-GB" dirty="0"/>
              <a:t>   Now delete the ‘</a:t>
            </a:r>
            <a:r>
              <a:rPr lang="en-GB" dirty="0">
                <a:solidFill>
                  <a:srgbClr val="FF0000"/>
                </a:solidFill>
              </a:rPr>
              <a:t>ls</a:t>
            </a:r>
            <a:r>
              <a:rPr lang="en-GB" dirty="0"/>
              <a:t>’ and replace with ‘</a:t>
            </a:r>
            <a:r>
              <a:rPr lang="en-GB" dirty="0" err="1">
                <a:solidFill>
                  <a:srgbClr val="FF0000"/>
                </a:solidFill>
              </a:rPr>
              <a:t>cp</a:t>
            </a:r>
            <a:r>
              <a:rPr lang="en-GB" dirty="0"/>
              <a:t>’ (copy) so it looks like this:</a:t>
            </a:r>
          </a:p>
          <a:p>
            <a:pPr marL="0" indent="0">
              <a:buNone/>
            </a:pPr>
            <a:r>
              <a:rPr lang="en-GB" dirty="0">
                <a:latin typeface="Andale Mono" panose="020B0509000000000004" pitchFamily="49" charset="0"/>
              </a:rPr>
              <a:t> $ </a:t>
            </a:r>
            <a:r>
              <a:rPr lang="en-GB" dirty="0" err="1">
                <a:latin typeface="Andale Mono" panose="020B0509000000000004" pitchFamily="49" charset="0"/>
              </a:rPr>
              <a:t>cp</a:t>
            </a:r>
            <a:r>
              <a:rPr lang="en-GB" dirty="0">
                <a:latin typeface="Andale Mono" panose="020B0509000000000004" pitchFamily="49" charset="0"/>
              </a:rPr>
              <a:t> </a:t>
            </a:r>
            <a:r>
              <a:rPr lang="en-GB" dirty="0" err="1">
                <a:latin typeface="Andale Mono" panose="020B0509000000000004" pitchFamily="49" charset="0"/>
              </a:rPr>
              <a:t>my_poems</a:t>
            </a:r>
            <a:r>
              <a:rPr lang="en-GB" dirty="0">
                <a:latin typeface="Andale Mono" panose="020B0509000000000004" pitchFamily="49" charset="0"/>
              </a:rPr>
              <a:t>/poem1.txt </a:t>
            </a:r>
            <a:r>
              <a:rPr lang="en-GB" dirty="0" err="1">
                <a:latin typeface="Andale Mono" panose="020B0509000000000004" pitchFamily="49" charset="0"/>
              </a:rPr>
              <a:t>my_poems</a:t>
            </a:r>
            <a:r>
              <a:rPr lang="en-GB" dirty="0">
                <a:latin typeface="Andale Mono" panose="020B0509000000000004" pitchFamily="49" charset="0"/>
              </a:rPr>
              <a:t>/poem12.txt</a:t>
            </a:r>
          </a:p>
          <a:p>
            <a:pPr marL="0" indent="0">
              <a:buNone/>
            </a:pPr>
            <a:endParaRPr lang="en-GB" dirty="0">
              <a:latin typeface="Andale Mono" panose="020B0509000000000004" pitchFamily="49" charset="0"/>
            </a:endParaRPr>
          </a:p>
          <a:p>
            <a:r>
              <a:rPr lang="en-GB" dirty="0"/>
              <a:t>You’ve now copied poem1.txt to poem12.txt</a:t>
            </a:r>
          </a:p>
          <a:p>
            <a:pPr marL="0" indent="0">
              <a:buNone/>
            </a:pPr>
            <a:endParaRPr lang="en-GB" dirty="0">
              <a:latin typeface="Andale Mono" panose="020B0509000000000004" pitchFamily="49" charset="0"/>
            </a:endParaRPr>
          </a:p>
        </p:txBody>
      </p:sp>
      <p:sp>
        <p:nvSpPr>
          <p:cNvPr id="4" name="Slide Number Placeholder 3"/>
          <p:cNvSpPr>
            <a:spLocks noGrp="1"/>
          </p:cNvSpPr>
          <p:nvPr>
            <p:ph type="sldNum" sz="quarter" idx="10"/>
          </p:nvPr>
        </p:nvSpPr>
        <p:spPr/>
        <p:txBody>
          <a:bodyPr/>
          <a:lstStyle/>
          <a:p>
            <a:fld id="{DCF6A46F-80AB-49F3-8C7E-9717ED945456}" type="slidenum">
              <a:rPr lang="en-GB" altLang="en-US" smtClean="0"/>
              <a:pPr/>
              <a:t>22</a:t>
            </a:fld>
            <a:endParaRPr lang="en-GB" altLang="en-US"/>
          </a:p>
        </p:txBody>
      </p:sp>
    </p:spTree>
    <p:extLst>
      <p:ext uri="{BB962C8B-B14F-4D97-AF65-F5344CB8AC3E}">
        <p14:creationId xmlns:p14="http://schemas.microsoft.com/office/powerpoint/2010/main" val="3471376847"/>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More Tips and tricks</a:t>
            </a:r>
          </a:p>
        </p:txBody>
      </p:sp>
      <p:sp>
        <p:nvSpPr>
          <p:cNvPr id="3" name="Content Placeholder 2"/>
          <p:cNvSpPr>
            <a:spLocks noGrp="1"/>
          </p:cNvSpPr>
          <p:nvPr>
            <p:ph idx="1"/>
          </p:nvPr>
        </p:nvSpPr>
        <p:spPr>
          <a:xfrm>
            <a:off x="424800" y="2214000"/>
            <a:ext cx="8280000" cy="3960000"/>
          </a:xfrm>
        </p:spPr>
        <p:txBody>
          <a:bodyPr/>
          <a:lstStyle/>
          <a:p>
            <a:r>
              <a:rPr lang="en-GB" dirty="0"/>
              <a:t>Another aid to speedy bashing is to copy and paste to the command line.</a:t>
            </a:r>
          </a:p>
          <a:p>
            <a:r>
              <a:rPr lang="en-GB" dirty="0"/>
              <a:t>To save using the mouse you can press ‘shift + insert’ keys together</a:t>
            </a:r>
          </a:p>
          <a:p>
            <a:endParaRPr lang="en-GB" dirty="0"/>
          </a:p>
          <a:p>
            <a:r>
              <a:rPr lang="en-GB" dirty="0"/>
              <a:t>Bash features an auto-complete: start typing the name or path for a file then press the ‘Tab’ key. If only one possibility exists then bash will complete it in the command line. If many possibilities exists bash will show you the various options.</a:t>
            </a:r>
          </a:p>
          <a:p>
            <a:r>
              <a:rPr lang="en-GB" dirty="0"/>
              <a:t>Try this: ‘</a:t>
            </a:r>
            <a:r>
              <a:rPr lang="en-GB" dirty="0">
                <a:solidFill>
                  <a:srgbClr val="FF0000"/>
                </a:solidFill>
              </a:rPr>
              <a:t>ls /v(tab) w(tab) h(tab)</a:t>
            </a:r>
            <a:r>
              <a:rPr lang="en-GB" dirty="0"/>
              <a:t>’</a:t>
            </a:r>
          </a:p>
          <a:p>
            <a:r>
              <a:rPr lang="en-GB" dirty="0"/>
              <a:t>You should now have a line that looks like this: ‘</a:t>
            </a:r>
            <a:r>
              <a:rPr lang="en-GB" dirty="0">
                <a:solidFill>
                  <a:srgbClr val="FF0000"/>
                </a:solidFill>
              </a:rPr>
              <a:t>ls /</a:t>
            </a:r>
            <a:r>
              <a:rPr lang="en-GB" dirty="0" err="1">
                <a:solidFill>
                  <a:srgbClr val="FF0000"/>
                </a:solidFill>
              </a:rPr>
              <a:t>var</a:t>
            </a:r>
            <a:r>
              <a:rPr lang="en-GB" dirty="0">
                <a:solidFill>
                  <a:srgbClr val="FF0000"/>
                </a:solidFill>
              </a:rPr>
              <a:t>/www/html/</a:t>
            </a:r>
            <a:r>
              <a:rPr lang="en-GB" dirty="0"/>
              <a:t>’</a:t>
            </a:r>
          </a:p>
          <a:p>
            <a:pPr marL="0" indent="0">
              <a:buNone/>
            </a:pPr>
            <a:endParaRPr lang="en-GB" dirty="0">
              <a:latin typeface="Andale Mono" panose="020B0509000000000004" pitchFamily="49" charset="0"/>
            </a:endParaRPr>
          </a:p>
        </p:txBody>
      </p:sp>
      <p:sp>
        <p:nvSpPr>
          <p:cNvPr id="4" name="Slide Number Placeholder 3"/>
          <p:cNvSpPr>
            <a:spLocks noGrp="1"/>
          </p:cNvSpPr>
          <p:nvPr>
            <p:ph type="sldNum" sz="quarter" idx="10"/>
          </p:nvPr>
        </p:nvSpPr>
        <p:spPr/>
        <p:txBody>
          <a:bodyPr/>
          <a:lstStyle/>
          <a:p>
            <a:fld id="{DCF6A46F-80AB-49F3-8C7E-9717ED945456}" type="slidenum">
              <a:rPr lang="en-GB" altLang="en-US" smtClean="0"/>
              <a:pPr/>
              <a:t>23</a:t>
            </a:fld>
            <a:endParaRPr lang="en-GB" altLang="en-US"/>
          </a:p>
        </p:txBody>
      </p:sp>
    </p:spTree>
    <p:extLst>
      <p:ext uri="{BB962C8B-B14F-4D97-AF65-F5344CB8AC3E}">
        <p14:creationId xmlns:p14="http://schemas.microsoft.com/office/powerpoint/2010/main" val="2307201295"/>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Tips and tricks: Aliasing</a:t>
            </a:r>
          </a:p>
        </p:txBody>
      </p:sp>
      <p:sp>
        <p:nvSpPr>
          <p:cNvPr id="3" name="Content Placeholder 2"/>
          <p:cNvSpPr>
            <a:spLocks noGrp="1"/>
          </p:cNvSpPr>
          <p:nvPr>
            <p:ph idx="1"/>
          </p:nvPr>
        </p:nvSpPr>
        <p:spPr>
          <a:xfrm>
            <a:off x="424800" y="2214000"/>
            <a:ext cx="8280000" cy="3960000"/>
          </a:xfrm>
        </p:spPr>
        <p:txBody>
          <a:bodyPr/>
          <a:lstStyle/>
          <a:p>
            <a:r>
              <a:rPr lang="en-GB" dirty="0"/>
              <a:t>If you use a command with a switch many times it can get a bit tedious. </a:t>
            </a:r>
          </a:p>
          <a:p>
            <a:r>
              <a:rPr lang="en-GB" dirty="0"/>
              <a:t>The ‘</a:t>
            </a:r>
            <a:r>
              <a:rPr lang="en-GB" dirty="0">
                <a:solidFill>
                  <a:srgbClr val="FF0000"/>
                </a:solidFill>
              </a:rPr>
              <a:t>ls –l</a:t>
            </a:r>
            <a:r>
              <a:rPr lang="en-GB" dirty="0"/>
              <a:t>’ is often used many times.</a:t>
            </a:r>
          </a:p>
          <a:p>
            <a:r>
              <a:rPr lang="en-GB" dirty="0"/>
              <a:t>The bash shell allows you to ‘alias’ this command.</a:t>
            </a:r>
          </a:p>
          <a:p>
            <a:r>
              <a:rPr lang="en-GB" dirty="0"/>
              <a:t>To see how it works type:  </a:t>
            </a:r>
            <a:r>
              <a:rPr lang="en-GB" dirty="0">
                <a:solidFill>
                  <a:srgbClr val="FF0000"/>
                </a:solidFill>
              </a:rPr>
              <a:t>alias </a:t>
            </a:r>
            <a:r>
              <a:rPr lang="en-GB" dirty="0" err="1">
                <a:solidFill>
                  <a:srgbClr val="FF0000"/>
                </a:solidFill>
              </a:rPr>
              <a:t>ll</a:t>
            </a:r>
            <a:r>
              <a:rPr lang="en-GB" dirty="0">
                <a:solidFill>
                  <a:srgbClr val="FF0000"/>
                </a:solidFill>
              </a:rPr>
              <a:t>=‘ls –l’ </a:t>
            </a:r>
          </a:p>
          <a:p>
            <a:r>
              <a:rPr lang="en-GB" dirty="0"/>
              <a:t>Now if you type ‘</a:t>
            </a:r>
            <a:r>
              <a:rPr lang="en-GB" dirty="0">
                <a:solidFill>
                  <a:srgbClr val="FF0000"/>
                </a:solidFill>
              </a:rPr>
              <a:t>ll</a:t>
            </a:r>
            <a:r>
              <a:rPr lang="en-GB" dirty="0"/>
              <a:t>’, this </a:t>
            </a:r>
            <a:r>
              <a:rPr lang="en-GB" dirty="0" err="1"/>
              <a:t>wil</a:t>
            </a:r>
            <a:r>
              <a:rPr lang="en-GB" dirty="0"/>
              <a:t> execute ‘</a:t>
            </a:r>
            <a:r>
              <a:rPr lang="en-GB" dirty="0">
                <a:solidFill>
                  <a:srgbClr val="FF0000"/>
                </a:solidFill>
              </a:rPr>
              <a:t>ls-l</a:t>
            </a:r>
            <a:r>
              <a:rPr lang="en-GB" dirty="0"/>
              <a:t>’ and you will run the long form of the list command.</a:t>
            </a:r>
          </a:p>
          <a:p>
            <a:pPr marL="0" indent="0">
              <a:buNone/>
            </a:pPr>
            <a:endParaRPr lang="en-GB" dirty="0">
              <a:latin typeface="Andale Mono" panose="020B0509000000000004" pitchFamily="49" charset="0"/>
            </a:endParaRPr>
          </a:p>
        </p:txBody>
      </p:sp>
      <p:sp>
        <p:nvSpPr>
          <p:cNvPr id="4" name="Slide Number Placeholder 3"/>
          <p:cNvSpPr>
            <a:spLocks noGrp="1"/>
          </p:cNvSpPr>
          <p:nvPr>
            <p:ph type="sldNum" sz="quarter" idx="10"/>
          </p:nvPr>
        </p:nvSpPr>
        <p:spPr/>
        <p:txBody>
          <a:bodyPr/>
          <a:lstStyle/>
          <a:p>
            <a:fld id="{DCF6A46F-80AB-49F3-8C7E-9717ED945456}" type="slidenum">
              <a:rPr lang="en-GB" altLang="en-US" smtClean="0"/>
              <a:pPr/>
              <a:t>24</a:t>
            </a:fld>
            <a:endParaRPr lang="en-GB" altLang="en-US"/>
          </a:p>
        </p:txBody>
      </p:sp>
    </p:spTree>
    <p:extLst>
      <p:ext uri="{BB962C8B-B14F-4D97-AF65-F5344CB8AC3E}">
        <p14:creationId xmlns:p14="http://schemas.microsoft.com/office/powerpoint/2010/main" val="2799331780"/>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end!</a:t>
            </a:r>
          </a:p>
        </p:txBody>
      </p:sp>
      <p:sp>
        <p:nvSpPr>
          <p:cNvPr id="3" name="Content Placeholder 2"/>
          <p:cNvSpPr>
            <a:spLocks noGrp="1"/>
          </p:cNvSpPr>
          <p:nvPr>
            <p:ph idx="1"/>
          </p:nvPr>
        </p:nvSpPr>
        <p:spPr>
          <a:xfrm>
            <a:off x="424800" y="2214000"/>
            <a:ext cx="8280000" cy="3960000"/>
          </a:xfrm>
        </p:spPr>
        <p:txBody>
          <a:bodyPr/>
          <a:lstStyle/>
          <a:p>
            <a:r>
              <a:rPr lang="en-GB" dirty="0"/>
              <a:t>Happy Bashing! </a:t>
            </a:r>
            <a:r>
              <a:rPr lang="en-GB" dirty="0">
                <a:sym typeface="Wingdings" pitchFamily="2" charset="2"/>
              </a:rPr>
              <a:t></a:t>
            </a:r>
          </a:p>
          <a:p>
            <a:endParaRPr lang="en-GB" dirty="0">
              <a:sym typeface="Wingdings" pitchFamily="2" charset="2"/>
            </a:endParaRPr>
          </a:p>
          <a:p>
            <a:r>
              <a:rPr lang="en-GB" dirty="0">
                <a:sym typeface="Wingdings" pitchFamily="2" charset="2"/>
              </a:rPr>
              <a:t>Please give us your feedback by following this link below:</a:t>
            </a:r>
          </a:p>
          <a:p>
            <a:pPr marL="360000" lvl="1" indent="0">
              <a:buNone/>
            </a:pPr>
            <a:r>
              <a:rPr lang="en-US" dirty="0">
                <a:hlinkClick r:id="rId2" tooltip="https://forms.office.com/Pages/ResponsePage.aspx?id=xDv6T_zswEiQgPXkP_kOX7ArvOm3cbpHnixhCNWKRS9URTAwUlRRNFZCUE4yVlJXNVZHRENQR1JTMC4u"/>
              </a:rPr>
              <a:t>https://forms.office.com/Pages/ResponsePage.aspx?id=xDv6T_zswEiQgPXkP_kOX7ArvOm3cbpHnixhCNWKRS9URTAwUlRRNFZCUE4yVlJXNVZHRENQR1JTMC4u</a:t>
            </a:r>
            <a:endParaRPr lang="en-US" dirty="0"/>
          </a:p>
          <a:p>
            <a:endParaRPr lang="en-GB" dirty="0"/>
          </a:p>
          <a:p>
            <a:pPr marL="0" indent="0">
              <a:buNone/>
            </a:pPr>
            <a:endParaRPr lang="en-GB" dirty="0">
              <a:latin typeface="Andale Mono" panose="020B0509000000000004" pitchFamily="49" charset="0"/>
            </a:endParaRPr>
          </a:p>
        </p:txBody>
      </p:sp>
      <p:sp>
        <p:nvSpPr>
          <p:cNvPr id="4" name="Slide Number Placeholder 3"/>
          <p:cNvSpPr>
            <a:spLocks noGrp="1"/>
          </p:cNvSpPr>
          <p:nvPr>
            <p:ph type="sldNum" sz="quarter" idx="10"/>
          </p:nvPr>
        </p:nvSpPr>
        <p:spPr/>
        <p:txBody>
          <a:bodyPr/>
          <a:lstStyle/>
          <a:p>
            <a:fld id="{DCF6A46F-80AB-49F3-8C7E-9717ED945456}" type="slidenum">
              <a:rPr lang="en-GB" altLang="en-US" smtClean="0"/>
              <a:pPr/>
              <a:t>25</a:t>
            </a:fld>
            <a:endParaRPr lang="en-GB" altLang="en-US"/>
          </a:p>
        </p:txBody>
      </p:sp>
    </p:spTree>
    <p:extLst>
      <p:ext uri="{BB962C8B-B14F-4D97-AF65-F5344CB8AC3E}">
        <p14:creationId xmlns:p14="http://schemas.microsoft.com/office/powerpoint/2010/main" val="241960812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Course Overview</a:t>
            </a:r>
          </a:p>
        </p:txBody>
      </p:sp>
      <p:sp>
        <p:nvSpPr>
          <p:cNvPr id="3" name="Content Placeholder 2"/>
          <p:cNvSpPr>
            <a:spLocks noGrp="1"/>
          </p:cNvSpPr>
          <p:nvPr>
            <p:ph idx="1"/>
          </p:nvPr>
        </p:nvSpPr>
        <p:spPr/>
        <p:txBody>
          <a:bodyPr/>
          <a:lstStyle/>
          <a:p>
            <a:pPr marL="342900" indent="-342900">
              <a:buFont typeface="Arial" panose="020B0604020202020204" pitchFamily="34" charset="0"/>
              <a:buChar char="•"/>
            </a:pPr>
            <a:r>
              <a:rPr lang="en-GB" sz="1600" dirty="0"/>
              <a:t>Using the Unix shell terminal</a:t>
            </a:r>
          </a:p>
          <a:p>
            <a:pPr marL="342900" indent="-342900">
              <a:buFont typeface="Arial" panose="020B0604020202020204" pitchFamily="34" charset="0"/>
              <a:buChar char="•"/>
            </a:pPr>
            <a:r>
              <a:rPr lang="en-GB" sz="1600" dirty="0"/>
              <a:t>Opening the terminal and logging in</a:t>
            </a:r>
          </a:p>
          <a:p>
            <a:pPr marL="342900" indent="-342900">
              <a:buFont typeface="Arial" panose="020B0604020202020204" pitchFamily="34" charset="0"/>
              <a:buChar char="•"/>
            </a:pPr>
            <a:r>
              <a:rPr lang="en-GB" sz="1600" dirty="0"/>
              <a:t>Where am I: the </a:t>
            </a:r>
            <a:r>
              <a:rPr lang="en-GB" sz="1600" b="1" i="1" dirty="0" err="1">
                <a:solidFill>
                  <a:srgbClr val="FF0000"/>
                </a:solidFill>
              </a:rPr>
              <a:t>pwd</a:t>
            </a:r>
            <a:r>
              <a:rPr lang="en-GB" sz="1600" i="1" dirty="0"/>
              <a:t> </a:t>
            </a:r>
            <a:r>
              <a:rPr lang="en-GB" sz="1600" dirty="0"/>
              <a:t>command</a:t>
            </a:r>
          </a:p>
          <a:p>
            <a:pPr marL="342900" indent="-342900">
              <a:buFont typeface="Arial" panose="020B0604020202020204" pitchFamily="34" charset="0"/>
              <a:buChar char="•"/>
            </a:pPr>
            <a:r>
              <a:rPr lang="en-GB" sz="1600" dirty="0"/>
              <a:t>What files have I got: using the </a:t>
            </a:r>
            <a:r>
              <a:rPr lang="en-GB" sz="1600" b="1" i="1" dirty="0">
                <a:solidFill>
                  <a:srgbClr val="FF0000"/>
                </a:solidFill>
              </a:rPr>
              <a:t>ls</a:t>
            </a:r>
            <a:r>
              <a:rPr lang="en-GB" sz="1600" i="1" dirty="0"/>
              <a:t> </a:t>
            </a:r>
            <a:r>
              <a:rPr lang="en-GB" sz="1600" dirty="0"/>
              <a:t>command and filtering</a:t>
            </a:r>
          </a:p>
          <a:p>
            <a:pPr marL="342900" indent="-342900">
              <a:buFont typeface="Arial" panose="020B0604020202020204" pitchFamily="34" charset="0"/>
              <a:buChar char="•"/>
            </a:pPr>
            <a:r>
              <a:rPr lang="en-GB" sz="1600" dirty="0"/>
              <a:t>Creating a directory using the </a:t>
            </a:r>
            <a:r>
              <a:rPr lang="en-GB" sz="1600" b="1" i="1" dirty="0" err="1">
                <a:solidFill>
                  <a:srgbClr val="FF0000"/>
                </a:solidFill>
              </a:rPr>
              <a:t>mkdir</a:t>
            </a:r>
            <a:r>
              <a:rPr lang="en-GB" sz="1600" b="1" i="1" dirty="0"/>
              <a:t> </a:t>
            </a:r>
            <a:r>
              <a:rPr lang="en-GB" sz="1600" dirty="0"/>
              <a:t>command</a:t>
            </a:r>
          </a:p>
          <a:p>
            <a:pPr marL="342900" indent="-342900">
              <a:buFont typeface="Arial" panose="020B0604020202020204" pitchFamily="34" charset="0"/>
              <a:buChar char="•"/>
            </a:pPr>
            <a:r>
              <a:rPr lang="en-GB" sz="1600" dirty="0"/>
              <a:t>Navigating the directory tree using</a:t>
            </a:r>
            <a:r>
              <a:rPr lang="en-GB" sz="1600" i="1" dirty="0"/>
              <a:t> </a:t>
            </a:r>
            <a:r>
              <a:rPr lang="en-GB" sz="1600" dirty="0"/>
              <a:t>the</a:t>
            </a:r>
            <a:r>
              <a:rPr lang="en-GB" sz="1600" i="1" dirty="0"/>
              <a:t> </a:t>
            </a:r>
            <a:r>
              <a:rPr lang="en-GB" sz="1600" b="1" i="1" dirty="0">
                <a:solidFill>
                  <a:srgbClr val="FF0000"/>
                </a:solidFill>
              </a:rPr>
              <a:t>cd</a:t>
            </a:r>
            <a:r>
              <a:rPr lang="en-GB" sz="1600" b="1" dirty="0"/>
              <a:t> </a:t>
            </a:r>
            <a:r>
              <a:rPr lang="en-GB" sz="1600" dirty="0"/>
              <a:t>command</a:t>
            </a:r>
          </a:p>
          <a:p>
            <a:pPr marL="342900" indent="-342900">
              <a:buFont typeface="Arial" panose="020B0604020202020204" pitchFamily="34" charset="0"/>
              <a:buChar char="•"/>
            </a:pPr>
            <a:r>
              <a:rPr lang="en-GB" sz="1600" dirty="0"/>
              <a:t>The </a:t>
            </a:r>
            <a:r>
              <a:rPr lang="en-GB" sz="1600" b="1" i="1" dirty="0">
                <a:solidFill>
                  <a:srgbClr val="FF0000"/>
                </a:solidFill>
              </a:rPr>
              <a:t>echo </a:t>
            </a:r>
            <a:r>
              <a:rPr lang="en-GB" sz="1600" dirty="0"/>
              <a:t>command</a:t>
            </a:r>
          </a:p>
          <a:p>
            <a:pPr marL="342900" indent="-342900">
              <a:buFont typeface="Arial" panose="020B0604020202020204" pitchFamily="34" charset="0"/>
              <a:buChar char="•"/>
            </a:pPr>
            <a:r>
              <a:rPr lang="en-GB" sz="1600" dirty="0"/>
              <a:t>Creating files using </a:t>
            </a:r>
            <a:r>
              <a:rPr lang="en-GB" sz="1600" b="1" i="1" dirty="0"/>
              <a:t> </a:t>
            </a:r>
            <a:r>
              <a:rPr lang="en-GB" sz="1600" b="1" i="1" dirty="0">
                <a:solidFill>
                  <a:srgbClr val="FF0000"/>
                </a:solidFill>
              </a:rPr>
              <a:t>&gt;</a:t>
            </a:r>
            <a:r>
              <a:rPr lang="en-GB" sz="1600" dirty="0"/>
              <a:t> and </a:t>
            </a:r>
            <a:r>
              <a:rPr lang="en-GB" sz="1600" b="1" i="1" dirty="0">
                <a:solidFill>
                  <a:srgbClr val="FF0000"/>
                </a:solidFill>
              </a:rPr>
              <a:t>&gt;&gt;</a:t>
            </a:r>
            <a:r>
              <a:rPr lang="en-GB" sz="1600" b="1" i="1" dirty="0"/>
              <a:t> </a:t>
            </a:r>
            <a:r>
              <a:rPr lang="en-GB" sz="1600" dirty="0"/>
              <a:t>operators</a:t>
            </a:r>
          </a:p>
          <a:p>
            <a:pPr marL="342900" indent="-342900">
              <a:buFont typeface="Arial" panose="020B0604020202020204" pitchFamily="34" charset="0"/>
              <a:buChar char="•"/>
            </a:pPr>
            <a:r>
              <a:rPr lang="en-GB" sz="1600" dirty="0"/>
              <a:t>Removing a file using </a:t>
            </a:r>
            <a:r>
              <a:rPr lang="en-GB" sz="1600" b="1" i="1" dirty="0">
                <a:solidFill>
                  <a:srgbClr val="FF0000"/>
                </a:solidFill>
              </a:rPr>
              <a:t>rm</a:t>
            </a:r>
            <a:endParaRPr lang="en-GB" sz="1600" dirty="0"/>
          </a:p>
          <a:p>
            <a:pPr marL="342900" indent="-342900">
              <a:buFont typeface="Arial" panose="020B0604020202020204" pitchFamily="34" charset="0"/>
              <a:buChar char="•"/>
            </a:pPr>
            <a:r>
              <a:rPr lang="en-GB" sz="1600" dirty="0"/>
              <a:t>Reading a file using </a:t>
            </a:r>
            <a:r>
              <a:rPr lang="en-GB" sz="1600" b="1" i="1" dirty="0">
                <a:solidFill>
                  <a:srgbClr val="FF0000"/>
                </a:solidFill>
              </a:rPr>
              <a:t>more</a:t>
            </a:r>
            <a:r>
              <a:rPr lang="en-GB" sz="1600" b="1" i="1" dirty="0"/>
              <a:t> </a:t>
            </a:r>
            <a:r>
              <a:rPr lang="en-GB" sz="1600" dirty="0"/>
              <a:t>and</a:t>
            </a:r>
            <a:r>
              <a:rPr lang="en-GB" sz="1600" b="1" i="1" dirty="0">
                <a:solidFill>
                  <a:srgbClr val="FF0000"/>
                </a:solidFill>
              </a:rPr>
              <a:t> cat </a:t>
            </a:r>
            <a:r>
              <a:rPr lang="en-GB" sz="1600" dirty="0"/>
              <a:t>commands</a:t>
            </a:r>
          </a:p>
          <a:p>
            <a:pPr marL="342900" indent="-342900">
              <a:buFont typeface="Arial" panose="020B0604020202020204" pitchFamily="34" charset="0"/>
              <a:buChar char="•"/>
            </a:pPr>
            <a:r>
              <a:rPr lang="en-GB" sz="1600" dirty="0"/>
              <a:t>How to get out if it all goes wrong: </a:t>
            </a:r>
            <a:r>
              <a:rPr lang="en-GB" sz="1600" b="1" i="1" dirty="0" err="1">
                <a:solidFill>
                  <a:srgbClr val="FF0000"/>
                </a:solidFill>
              </a:rPr>
              <a:t>ctrl&amp;c</a:t>
            </a:r>
            <a:r>
              <a:rPr lang="en-GB" sz="1600" b="1" i="1" dirty="0">
                <a:solidFill>
                  <a:srgbClr val="FF0000"/>
                </a:solidFill>
              </a:rPr>
              <a:t> </a:t>
            </a:r>
          </a:p>
          <a:p>
            <a:pPr marL="342900" indent="-342900">
              <a:buFont typeface="Arial" panose="020B0604020202020204" pitchFamily="34" charset="0"/>
              <a:buChar char="•"/>
            </a:pPr>
            <a:r>
              <a:rPr lang="en-GB" sz="1600" dirty="0"/>
              <a:t>How to get help using </a:t>
            </a:r>
            <a:r>
              <a:rPr lang="en-GB" sz="1600" b="1" i="1" dirty="0">
                <a:solidFill>
                  <a:srgbClr val="FF0000"/>
                </a:solidFill>
              </a:rPr>
              <a:t>man </a:t>
            </a:r>
            <a:r>
              <a:rPr lang="en-GB" sz="1600" dirty="0"/>
              <a:t>and switches</a:t>
            </a:r>
          </a:p>
          <a:p>
            <a:pPr marL="342900" indent="-342900">
              <a:buFont typeface="Arial" panose="020B0604020202020204" pitchFamily="34" charset="0"/>
              <a:buChar char="•"/>
            </a:pPr>
            <a:r>
              <a:rPr lang="en-GB" sz="1600" dirty="0"/>
              <a:t>Tips and tricks</a:t>
            </a:r>
          </a:p>
          <a:p>
            <a:pPr marL="0" indent="0">
              <a:buNone/>
            </a:pPr>
            <a:endParaRPr lang="en-GB" dirty="0"/>
          </a:p>
        </p:txBody>
      </p:sp>
      <p:sp>
        <p:nvSpPr>
          <p:cNvPr id="4" name="Slide Number Placeholder 3"/>
          <p:cNvSpPr>
            <a:spLocks noGrp="1"/>
          </p:cNvSpPr>
          <p:nvPr>
            <p:ph type="sldNum" sz="quarter" idx="10"/>
          </p:nvPr>
        </p:nvSpPr>
        <p:spPr/>
        <p:txBody>
          <a:bodyPr/>
          <a:lstStyle/>
          <a:p>
            <a:fld id="{DCF6A46F-80AB-49F3-8C7E-9717ED945456}" type="slidenum">
              <a:rPr lang="en-GB" altLang="en-US" smtClean="0"/>
              <a:pPr/>
              <a:t>3</a:t>
            </a:fld>
            <a:endParaRPr lang="en-GB" altLang="en-US"/>
          </a:p>
        </p:txBody>
      </p:sp>
    </p:spTree>
    <p:extLst>
      <p:ext uri="{BB962C8B-B14F-4D97-AF65-F5344CB8AC3E}">
        <p14:creationId xmlns:p14="http://schemas.microsoft.com/office/powerpoint/2010/main" val="382250342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logging in</a:t>
            </a:r>
          </a:p>
        </p:txBody>
      </p:sp>
      <p:sp>
        <p:nvSpPr>
          <p:cNvPr id="3" name="Content Placeholder 2"/>
          <p:cNvSpPr>
            <a:spLocks noGrp="1"/>
          </p:cNvSpPr>
          <p:nvPr>
            <p:ph idx="1"/>
          </p:nvPr>
        </p:nvSpPr>
        <p:spPr/>
        <p:txBody>
          <a:bodyPr/>
          <a:lstStyle/>
          <a:p>
            <a:r>
              <a:rPr lang="en-GB" dirty="0"/>
              <a:t>Choose ‘</a:t>
            </a:r>
            <a:r>
              <a:rPr lang="en-GB" dirty="0" err="1"/>
              <a:t>MobaXterm</a:t>
            </a:r>
            <a:r>
              <a:rPr lang="en-GB" dirty="0"/>
              <a:t>’ from </a:t>
            </a:r>
            <a:r>
              <a:rPr lang="en-GB" dirty="0" err="1"/>
              <a:t>AppsAnywhere</a:t>
            </a:r>
            <a:r>
              <a:rPr lang="en-GB" dirty="0"/>
              <a:t> and click on ‘visit website’</a:t>
            </a:r>
          </a:p>
          <a:p>
            <a:r>
              <a:rPr lang="en-GB" dirty="0"/>
              <a:t>Click on the blue ‘Home Edition’ button</a:t>
            </a:r>
          </a:p>
          <a:p>
            <a:r>
              <a:rPr lang="en-GB" dirty="0"/>
              <a:t>Select ‘Open with Windows Explorer’, then double click on the .exe file and select ‘Run’ and </a:t>
            </a:r>
            <a:r>
              <a:rPr lang="en-GB" dirty="0" err="1"/>
              <a:t>MobaXterm</a:t>
            </a:r>
            <a:r>
              <a:rPr lang="en-GB" dirty="0"/>
              <a:t> should start</a:t>
            </a:r>
          </a:p>
          <a:p>
            <a:r>
              <a:rPr lang="en-GB" dirty="0"/>
              <a:t>Click ‘New Session’ and then in the ‘Remote host’ window enter </a:t>
            </a:r>
            <a:r>
              <a:rPr lang="en-GB" dirty="0" err="1"/>
              <a:t>cluster.act.rdg.ac.uk</a:t>
            </a:r>
            <a:r>
              <a:rPr lang="en-GB" dirty="0"/>
              <a:t> and specify your username</a:t>
            </a:r>
          </a:p>
          <a:p>
            <a:r>
              <a:rPr lang="en-GB" dirty="0"/>
              <a:t>Enter your password and you’ll see a message that you’re connected to the ’Reading Academic Computing Cluster’</a:t>
            </a:r>
          </a:p>
          <a:p>
            <a:r>
              <a:rPr lang="en-GB" dirty="0"/>
              <a:t>You’ll see your bash shell prompt, which looks something like this:</a:t>
            </a:r>
          </a:p>
          <a:p>
            <a:pPr marL="0" indent="0">
              <a:buNone/>
            </a:pPr>
            <a:r>
              <a:rPr lang="en-GB" dirty="0">
                <a:latin typeface="Andale Mono" panose="020B0509000000000004" pitchFamily="49" charset="0"/>
              </a:rPr>
              <a:t>  [username@racc-login-0-1 ~]$</a:t>
            </a:r>
          </a:p>
          <a:p>
            <a:endParaRPr lang="en-GB" dirty="0"/>
          </a:p>
        </p:txBody>
      </p:sp>
      <p:sp>
        <p:nvSpPr>
          <p:cNvPr id="4" name="Slide Number Placeholder 3"/>
          <p:cNvSpPr>
            <a:spLocks noGrp="1"/>
          </p:cNvSpPr>
          <p:nvPr>
            <p:ph type="sldNum" sz="quarter" idx="10"/>
          </p:nvPr>
        </p:nvSpPr>
        <p:spPr/>
        <p:txBody>
          <a:bodyPr/>
          <a:lstStyle/>
          <a:p>
            <a:fld id="{DCF6A46F-80AB-49F3-8C7E-9717ED945456}" type="slidenum">
              <a:rPr lang="en-GB" altLang="en-US" smtClean="0"/>
              <a:pPr/>
              <a:t>4</a:t>
            </a:fld>
            <a:endParaRPr lang="en-GB" altLang="en-US"/>
          </a:p>
        </p:txBody>
      </p:sp>
    </p:spTree>
    <p:extLst>
      <p:ext uri="{BB962C8B-B14F-4D97-AF65-F5344CB8AC3E}">
        <p14:creationId xmlns:p14="http://schemas.microsoft.com/office/powerpoint/2010/main" val="7111302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Where am I? - PWD</a:t>
            </a:r>
          </a:p>
        </p:txBody>
      </p:sp>
      <p:sp>
        <p:nvSpPr>
          <p:cNvPr id="3" name="Content Placeholder 2"/>
          <p:cNvSpPr>
            <a:spLocks noGrp="1"/>
          </p:cNvSpPr>
          <p:nvPr>
            <p:ph idx="1"/>
          </p:nvPr>
        </p:nvSpPr>
        <p:spPr>
          <a:xfrm>
            <a:off x="424800" y="2214000"/>
            <a:ext cx="8280000" cy="3960000"/>
          </a:xfrm>
        </p:spPr>
        <p:txBody>
          <a:bodyPr/>
          <a:lstStyle/>
          <a:p>
            <a:r>
              <a:rPr lang="en-GB" dirty="0"/>
              <a:t>‘</a:t>
            </a:r>
            <a:r>
              <a:rPr lang="en-GB" dirty="0" err="1">
                <a:solidFill>
                  <a:srgbClr val="FF0000"/>
                </a:solidFill>
              </a:rPr>
              <a:t>pwd</a:t>
            </a:r>
            <a:r>
              <a:rPr lang="en-GB" dirty="0"/>
              <a:t>’ is short for ‘print working directory’  (</a:t>
            </a:r>
            <a:r>
              <a:rPr lang="en-GB" i="1" dirty="0"/>
              <a:t>not password!!!)</a:t>
            </a:r>
            <a:endParaRPr lang="en-GB" dirty="0"/>
          </a:p>
          <a:p>
            <a:r>
              <a:rPr lang="en-GB" dirty="0"/>
              <a:t>Type ‘</a:t>
            </a:r>
            <a:r>
              <a:rPr lang="en-GB" dirty="0" err="1">
                <a:solidFill>
                  <a:srgbClr val="FF0000"/>
                </a:solidFill>
              </a:rPr>
              <a:t>pwd</a:t>
            </a:r>
            <a:r>
              <a:rPr lang="en-GB" dirty="0"/>
              <a:t>’ and press the ‘return’ key</a:t>
            </a:r>
          </a:p>
          <a:p>
            <a:r>
              <a:rPr lang="en-GB" dirty="0"/>
              <a:t>You will now see the directory where you are in the system. The output shows a path which is always your </a:t>
            </a:r>
            <a:r>
              <a:rPr lang="en-GB" b="1" dirty="0"/>
              <a:t>home </a:t>
            </a:r>
            <a:r>
              <a:rPr lang="en-GB" dirty="0"/>
              <a:t>directory when you first log in.</a:t>
            </a:r>
          </a:p>
          <a:p>
            <a:endParaRPr lang="en-GB" dirty="0"/>
          </a:p>
          <a:p>
            <a:r>
              <a:rPr lang="en-GB" dirty="0"/>
              <a:t>Example:</a:t>
            </a:r>
          </a:p>
          <a:p>
            <a:pPr marL="0" indent="0">
              <a:buNone/>
            </a:pPr>
            <a:r>
              <a:rPr lang="en-GB" dirty="0">
                <a:latin typeface="Andale Mono" panose="020B0509000000000004" pitchFamily="49" charset="0"/>
              </a:rPr>
              <a:t>   [sxs98pmh@racc-login-0-1 ~]$ </a:t>
            </a:r>
            <a:r>
              <a:rPr lang="en-GB" dirty="0" err="1">
                <a:latin typeface="Andale Mono" panose="020B0509000000000004" pitchFamily="49" charset="0"/>
              </a:rPr>
              <a:t>pwd</a:t>
            </a:r>
            <a:endParaRPr lang="en-GB" dirty="0">
              <a:latin typeface="Andale Mono" panose="020B0509000000000004" pitchFamily="49" charset="0"/>
            </a:endParaRPr>
          </a:p>
          <a:p>
            <a:pPr marL="0" indent="0">
              <a:buNone/>
            </a:pPr>
            <a:r>
              <a:rPr lang="en-GB" dirty="0">
                <a:solidFill>
                  <a:srgbClr val="0070C0"/>
                </a:solidFill>
              </a:rPr>
              <a:t>       </a:t>
            </a:r>
            <a:r>
              <a:rPr lang="en-GB" dirty="0">
                <a:latin typeface="Andale Mono" panose="020B0509000000000004" pitchFamily="49" charset="0"/>
              </a:rPr>
              <a:t>/home/users/sxs98pmh</a:t>
            </a:r>
          </a:p>
          <a:p>
            <a:endParaRPr lang="en-GB" dirty="0"/>
          </a:p>
        </p:txBody>
      </p:sp>
      <p:sp>
        <p:nvSpPr>
          <p:cNvPr id="4" name="Slide Number Placeholder 3"/>
          <p:cNvSpPr>
            <a:spLocks noGrp="1"/>
          </p:cNvSpPr>
          <p:nvPr>
            <p:ph type="sldNum" sz="quarter" idx="10"/>
          </p:nvPr>
        </p:nvSpPr>
        <p:spPr/>
        <p:txBody>
          <a:bodyPr/>
          <a:lstStyle/>
          <a:p>
            <a:fld id="{DCF6A46F-80AB-49F3-8C7E-9717ED945456}" type="slidenum">
              <a:rPr lang="en-GB" altLang="en-US" smtClean="0"/>
              <a:pPr/>
              <a:t>5</a:t>
            </a:fld>
            <a:endParaRPr lang="en-GB" altLang="en-US"/>
          </a:p>
        </p:txBody>
      </p:sp>
    </p:spTree>
    <p:extLst>
      <p:ext uri="{BB962C8B-B14F-4D97-AF65-F5344CB8AC3E}">
        <p14:creationId xmlns:p14="http://schemas.microsoft.com/office/powerpoint/2010/main" val="331012567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WhAT</a:t>
            </a:r>
            <a:r>
              <a:rPr lang="en-GB" dirty="0"/>
              <a:t> files do I have? - ls</a:t>
            </a:r>
          </a:p>
        </p:txBody>
      </p:sp>
      <p:sp>
        <p:nvSpPr>
          <p:cNvPr id="3" name="Content Placeholder 2"/>
          <p:cNvSpPr>
            <a:spLocks noGrp="1"/>
          </p:cNvSpPr>
          <p:nvPr>
            <p:ph idx="1"/>
          </p:nvPr>
        </p:nvSpPr>
        <p:spPr>
          <a:xfrm>
            <a:off x="424800" y="2214000"/>
            <a:ext cx="8280000" cy="3960000"/>
          </a:xfrm>
        </p:spPr>
        <p:txBody>
          <a:bodyPr/>
          <a:lstStyle/>
          <a:p>
            <a:r>
              <a:rPr lang="en-GB" dirty="0"/>
              <a:t>‘</a:t>
            </a:r>
            <a:r>
              <a:rPr lang="en-GB" dirty="0">
                <a:solidFill>
                  <a:srgbClr val="FF0000"/>
                </a:solidFill>
              </a:rPr>
              <a:t>ls</a:t>
            </a:r>
            <a:r>
              <a:rPr lang="en-GB" dirty="0"/>
              <a:t>’ is short for ‘list contents’ </a:t>
            </a:r>
          </a:p>
          <a:p>
            <a:r>
              <a:rPr lang="en-GB" dirty="0"/>
              <a:t>Type ‘</a:t>
            </a:r>
            <a:r>
              <a:rPr lang="en-GB" dirty="0">
                <a:solidFill>
                  <a:srgbClr val="FF0000"/>
                </a:solidFill>
              </a:rPr>
              <a:t>ls</a:t>
            </a:r>
            <a:r>
              <a:rPr lang="en-GB" dirty="0"/>
              <a:t>’ and press the ‘return’ key</a:t>
            </a:r>
          </a:p>
          <a:p>
            <a:r>
              <a:rPr lang="en-GB" dirty="0"/>
              <a:t>You will now see the contents of your home directory</a:t>
            </a:r>
          </a:p>
          <a:p>
            <a:r>
              <a:rPr lang="en-GB" dirty="0"/>
              <a:t>Example:</a:t>
            </a:r>
          </a:p>
          <a:p>
            <a:pPr marL="0" indent="0">
              <a:buNone/>
            </a:pPr>
            <a:r>
              <a:rPr lang="en-GB" dirty="0">
                <a:latin typeface="Andale Mono" panose="020B0509000000000004" pitchFamily="49" charset="0"/>
              </a:rPr>
              <a:t>   [sxs98pmh@racc-login-0-1 ~]$ ls</a:t>
            </a:r>
          </a:p>
          <a:p>
            <a:pPr marL="0" indent="0">
              <a:buNone/>
            </a:pPr>
            <a:r>
              <a:rPr lang="en-GB" dirty="0">
                <a:solidFill>
                  <a:srgbClr val="0070C0"/>
                </a:solidFill>
              </a:rPr>
              <a:t>       </a:t>
            </a:r>
            <a:r>
              <a:rPr lang="en-US" dirty="0">
                <a:latin typeface="Andale Mono" panose="020B0509000000000004" pitchFamily="49" charset="0"/>
              </a:rPr>
              <a:t>Desktop       Music      Videos</a:t>
            </a:r>
          </a:p>
          <a:p>
            <a:pPr marL="0" indent="0">
              <a:buNone/>
            </a:pPr>
            <a:r>
              <a:rPr lang="en-US" dirty="0">
                <a:latin typeface="Andale Mono" panose="020B0509000000000004" pitchFamily="49" charset="0"/>
              </a:rPr>
              <a:t>   Documents     Pictures   </a:t>
            </a:r>
            <a:r>
              <a:rPr lang="en-US" dirty="0" err="1">
                <a:latin typeface="Andale Mono" panose="020B0509000000000004" pitchFamily="49" charset="0"/>
              </a:rPr>
              <a:t>test.txt</a:t>
            </a:r>
            <a:endParaRPr lang="en-US" dirty="0">
              <a:latin typeface="Andale Mono" panose="020B0509000000000004" pitchFamily="49" charset="0"/>
            </a:endParaRPr>
          </a:p>
          <a:p>
            <a:pPr marL="0" indent="0">
              <a:buNone/>
            </a:pPr>
            <a:r>
              <a:rPr lang="en-US" dirty="0">
                <a:latin typeface="Andale Mono" panose="020B0509000000000004" pitchFamily="49" charset="0"/>
              </a:rPr>
              <a:t>   Downloads     Public</a:t>
            </a:r>
          </a:p>
          <a:p>
            <a:pPr marL="0" indent="0">
              <a:buNone/>
            </a:pPr>
            <a:endParaRPr lang="en-US" dirty="0">
              <a:latin typeface="Andale Mono" panose="020B0509000000000004" pitchFamily="49" charset="0"/>
            </a:endParaRPr>
          </a:p>
          <a:p>
            <a:endParaRPr lang="en-GB" dirty="0"/>
          </a:p>
        </p:txBody>
      </p:sp>
      <p:sp>
        <p:nvSpPr>
          <p:cNvPr id="4" name="Slide Number Placeholder 3"/>
          <p:cNvSpPr>
            <a:spLocks noGrp="1"/>
          </p:cNvSpPr>
          <p:nvPr>
            <p:ph type="sldNum" sz="quarter" idx="10"/>
          </p:nvPr>
        </p:nvSpPr>
        <p:spPr/>
        <p:txBody>
          <a:bodyPr/>
          <a:lstStyle/>
          <a:p>
            <a:fld id="{DCF6A46F-80AB-49F3-8C7E-9717ED945456}" type="slidenum">
              <a:rPr lang="en-GB" altLang="en-US" smtClean="0"/>
              <a:pPr/>
              <a:t>6</a:t>
            </a:fld>
            <a:endParaRPr lang="en-GB" altLang="en-US"/>
          </a:p>
        </p:txBody>
      </p:sp>
    </p:spTree>
    <p:extLst>
      <p:ext uri="{BB962C8B-B14F-4D97-AF65-F5344CB8AC3E}">
        <p14:creationId xmlns:p14="http://schemas.microsoft.com/office/powerpoint/2010/main" val="2736834014"/>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WhAT</a:t>
            </a:r>
            <a:r>
              <a:rPr lang="en-GB" dirty="0"/>
              <a:t> files do I have? - ls</a:t>
            </a:r>
          </a:p>
        </p:txBody>
      </p:sp>
      <p:sp>
        <p:nvSpPr>
          <p:cNvPr id="3" name="Content Placeholder 2"/>
          <p:cNvSpPr>
            <a:spLocks noGrp="1"/>
          </p:cNvSpPr>
          <p:nvPr>
            <p:ph idx="1"/>
          </p:nvPr>
        </p:nvSpPr>
        <p:spPr>
          <a:xfrm>
            <a:off x="424800" y="2214000"/>
            <a:ext cx="8280000" cy="3960000"/>
          </a:xfrm>
        </p:spPr>
        <p:txBody>
          <a:bodyPr/>
          <a:lstStyle/>
          <a:p>
            <a:r>
              <a:rPr lang="en-GB" dirty="0"/>
              <a:t>If you want more information about your files, such as size and permissions, use the ‘</a:t>
            </a:r>
            <a:r>
              <a:rPr lang="en-GB" dirty="0">
                <a:solidFill>
                  <a:srgbClr val="FF0000"/>
                </a:solidFill>
              </a:rPr>
              <a:t>-l</a:t>
            </a:r>
            <a:r>
              <a:rPr lang="en-GB" dirty="0"/>
              <a:t>’ switch </a:t>
            </a:r>
          </a:p>
          <a:p>
            <a:r>
              <a:rPr lang="en-GB" dirty="0"/>
              <a:t>Example:</a:t>
            </a:r>
          </a:p>
          <a:p>
            <a:pPr marL="0" indent="0">
              <a:buNone/>
            </a:pPr>
            <a:r>
              <a:rPr lang="en-GB" dirty="0">
                <a:latin typeface="Andale Mono" panose="020B0509000000000004" pitchFamily="49" charset="0"/>
              </a:rPr>
              <a:t>   [sxs98pmh@racc-login-0-1 ~]$ ls -l</a:t>
            </a:r>
          </a:p>
          <a:p>
            <a:pPr marL="0" indent="0">
              <a:buNone/>
            </a:pPr>
            <a:r>
              <a:rPr lang="en-GB" sz="1600" dirty="0">
                <a:solidFill>
                  <a:srgbClr val="0070C0"/>
                </a:solidFill>
              </a:rPr>
              <a:t>         </a:t>
            </a:r>
            <a:r>
              <a:rPr lang="en-US" sz="1600" dirty="0">
                <a:latin typeface="Andale Mono" panose="020B0509000000000004" pitchFamily="49" charset="0"/>
              </a:rPr>
              <a:t>total 7</a:t>
            </a:r>
          </a:p>
          <a:p>
            <a:pPr marL="0" indent="0">
              <a:buNone/>
            </a:pPr>
            <a:r>
              <a:rPr lang="en-US" sz="1600" dirty="0">
                <a:latin typeface="Andale Mono" panose="020B0509000000000004" pitchFamily="49" charset="0"/>
              </a:rPr>
              <a:t>    </a:t>
            </a:r>
            <a:r>
              <a:rPr lang="en-US" sz="1600" dirty="0" err="1">
                <a:latin typeface="Andale Mono" panose="020B0509000000000004" pitchFamily="49" charset="0"/>
              </a:rPr>
              <a:t>drwxr</a:t>
            </a:r>
            <a:r>
              <a:rPr lang="en-US" sz="1600" dirty="0">
                <a:latin typeface="Andale Mono" panose="020B0509000000000004" pitchFamily="49" charset="0"/>
              </a:rPr>
              <a:t>-</a:t>
            </a:r>
            <a:r>
              <a:rPr lang="en-US" sz="1600" dirty="0" err="1">
                <a:latin typeface="Andale Mono" panose="020B0509000000000004" pitchFamily="49" charset="0"/>
              </a:rPr>
              <a:t>xr</a:t>
            </a:r>
            <a:r>
              <a:rPr lang="en-US" sz="1600" dirty="0">
                <a:latin typeface="Andale Mono" panose="020B0509000000000004" pitchFamily="49" charset="0"/>
              </a:rPr>
              <a:t>-x 2 sxs98pmh </a:t>
            </a:r>
            <a:r>
              <a:rPr lang="en-US" sz="1600" dirty="0" err="1">
                <a:latin typeface="Andale Mono" panose="020B0509000000000004" pitchFamily="49" charset="0"/>
              </a:rPr>
              <a:t>sxs</a:t>
            </a:r>
            <a:r>
              <a:rPr lang="en-US" sz="1600" dirty="0">
                <a:latin typeface="Andale Mono" panose="020B0509000000000004" pitchFamily="49" charset="0"/>
              </a:rPr>
              <a:t>     10 Feb  4 09:20 Desktop</a:t>
            </a:r>
          </a:p>
          <a:p>
            <a:pPr marL="0" indent="0">
              <a:buNone/>
            </a:pPr>
            <a:r>
              <a:rPr lang="en-US" sz="1600" dirty="0">
                <a:latin typeface="Andale Mono" panose="020B0509000000000004" pitchFamily="49" charset="0"/>
              </a:rPr>
              <a:t>    </a:t>
            </a:r>
            <a:r>
              <a:rPr lang="en-US" sz="1600" dirty="0" err="1">
                <a:latin typeface="Andale Mono" panose="020B0509000000000004" pitchFamily="49" charset="0"/>
              </a:rPr>
              <a:t>drwxr</a:t>
            </a:r>
            <a:r>
              <a:rPr lang="en-US" sz="1600" dirty="0">
                <a:latin typeface="Andale Mono" panose="020B0509000000000004" pitchFamily="49" charset="0"/>
              </a:rPr>
              <a:t>-</a:t>
            </a:r>
            <a:r>
              <a:rPr lang="en-US" sz="1600" dirty="0" err="1">
                <a:latin typeface="Andale Mono" panose="020B0509000000000004" pitchFamily="49" charset="0"/>
              </a:rPr>
              <a:t>xr</a:t>
            </a:r>
            <a:r>
              <a:rPr lang="en-US" sz="1600" dirty="0">
                <a:latin typeface="Andale Mono" panose="020B0509000000000004" pitchFamily="49" charset="0"/>
              </a:rPr>
              <a:t>-x 3 sxs98pmh </a:t>
            </a:r>
            <a:r>
              <a:rPr lang="en-US" sz="1600" dirty="0" err="1">
                <a:latin typeface="Andale Mono" panose="020B0509000000000004" pitchFamily="49" charset="0"/>
              </a:rPr>
              <a:t>sxs</a:t>
            </a:r>
            <a:r>
              <a:rPr lang="en-US" sz="1600" dirty="0">
                <a:latin typeface="Andale Mono" panose="020B0509000000000004" pitchFamily="49" charset="0"/>
              </a:rPr>
              <a:t>      6 Nov  7 14:48 Documents</a:t>
            </a:r>
          </a:p>
          <a:p>
            <a:pPr marL="0" indent="0">
              <a:buNone/>
            </a:pPr>
            <a:r>
              <a:rPr lang="en-US" sz="1600" dirty="0">
                <a:latin typeface="Andale Mono" panose="020B0509000000000004" pitchFamily="49" charset="0"/>
              </a:rPr>
              <a:t>    </a:t>
            </a:r>
            <a:r>
              <a:rPr lang="en-US" sz="1600" dirty="0" err="1">
                <a:latin typeface="Andale Mono" panose="020B0509000000000004" pitchFamily="49" charset="0"/>
              </a:rPr>
              <a:t>drwxr</a:t>
            </a:r>
            <a:r>
              <a:rPr lang="en-US" sz="1600" dirty="0">
                <a:latin typeface="Andale Mono" panose="020B0509000000000004" pitchFamily="49" charset="0"/>
              </a:rPr>
              <a:t>-</a:t>
            </a:r>
            <a:r>
              <a:rPr lang="en-US" sz="1600" dirty="0" err="1">
                <a:latin typeface="Andale Mono" panose="020B0509000000000004" pitchFamily="49" charset="0"/>
              </a:rPr>
              <a:t>xr</a:t>
            </a:r>
            <a:r>
              <a:rPr lang="en-US" sz="1600" dirty="0">
                <a:latin typeface="Andale Mono" panose="020B0509000000000004" pitchFamily="49" charset="0"/>
              </a:rPr>
              <a:t>-x 2 sxs98pmh </a:t>
            </a:r>
            <a:r>
              <a:rPr lang="en-US" sz="1600" dirty="0" err="1">
                <a:latin typeface="Andale Mono" panose="020B0509000000000004" pitchFamily="49" charset="0"/>
              </a:rPr>
              <a:t>sxs</a:t>
            </a:r>
            <a:r>
              <a:rPr lang="en-US" sz="1600" dirty="0">
                <a:latin typeface="Andale Mono" panose="020B0509000000000004" pitchFamily="49" charset="0"/>
              </a:rPr>
              <a:t>      2 Jun 26  2018 Downloads</a:t>
            </a:r>
          </a:p>
          <a:p>
            <a:pPr marL="0" indent="0">
              <a:buNone/>
            </a:pPr>
            <a:r>
              <a:rPr lang="en-US" sz="1600" dirty="0">
                <a:latin typeface="Andale Mono" panose="020B0509000000000004" pitchFamily="49" charset="0"/>
              </a:rPr>
              <a:t>    </a:t>
            </a:r>
            <a:r>
              <a:rPr lang="en-US" sz="1600" dirty="0" err="1">
                <a:latin typeface="Andale Mono" panose="020B0509000000000004" pitchFamily="49" charset="0"/>
              </a:rPr>
              <a:t>drwxr</a:t>
            </a:r>
            <a:r>
              <a:rPr lang="en-US" sz="1600" dirty="0">
                <a:latin typeface="Andale Mono" panose="020B0509000000000004" pitchFamily="49" charset="0"/>
              </a:rPr>
              <a:t>-</a:t>
            </a:r>
            <a:r>
              <a:rPr lang="en-US" sz="1600" dirty="0" err="1">
                <a:latin typeface="Andale Mono" panose="020B0509000000000004" pitchFamily="49" charset="0"/>
              </a:rPr>
              <a:t>xr</a:t>
            </a:r>
            <a:r>
              <a:rPr lang="en-US" sz="1600" dirty="0">
                <a:latin typeface="Andale Mono" panose="020B0509000000000004" pitchFamily="49" charset="0"/>
              </a:rPr>
              <a:t>-x 2 sxs98pmh </a:t>
            </a:r>
            <a:r>
              <a:rPr lang="en-US" sz="1600" dirty="0" err="1">
                <a:latin typeface="Andale Mono" panose="020B0509000000000004" pitchFamily="49" charset="0"/>
              </a:rPr>
              <a:t>sxs</a:t>
            </a:r>
            <a:r>
              <a:rPr lang="en-US" sz="1600" dirty="0">
                <a:latin typeface="Andale Mono" panose="020B0509000000000004" pitchFamily="49" charset="0"/>
              </a:rPr>
              <a:t>      2 Jun 26  2018 Pictures</a:t>
            </a:r>
          </a:p>
          <a:p>
            <a:pPr marL="0" indent="0">
              <a:buNone/>
            </a:pPr>
            <a:r>
              <a:rPr lang="en-US" sz="1600" dirty="0">
                <a:latin typeface="Andale Mono" panose="020B0509000000000004" pitchFamily="49" charset="0"/>
              </a:rPr>
              <a:t>    </a:t>
            </a:r>
            <a:r>
              <a:rPr lang="en-US" sz="1600" dirty="0" err="1">
                <a:latin typeface="Andale Mono" panose="020B0509000000000004" pitchFamily="49" charset="0"/>
              </a:rPr>
              <a:t>drwxr</a:t>
            </a:r>
            <a:r>
              <a:rPr lang="en-US" sz="1600" dirty="0">
                <a:latin typeface="Andale Mono" panose="020B0509000000000004" pitchFamily="49" charset="0"/>
              </a:rPr>
              <a:t>-</a:t>
            </a:r>
            <a:r>
              <a:rPr lang="en-US" sz="1600" dirty="0" err="1">
                <a:latin typeface="Andale Mono" panose="020B0509000000000004" pitchFamily="49" charset="0"/>
              </a:rPr>
              <a:t>xr</a:t>
            </a:r>
            <a:r>
              <a:rPr lang="en-US" sz="1600" dirty="0">
                <a:latin typeface="Andale Mono" panose="020B0509000000000004" pitchFamily="49" charset="0"/>
              </a:rPr>
              <a:t>-x 2 sxs98pmh </a:t>
            </a:r>
            <a:r>
              <a:rPr lang="en-US" sz="1600" dirty="0" err="1">
                <a:latin typeface="Andale Mono" panose="020B0509000000000004" pitchFamily="49" charset="0"/>
              </a:rPr>
              <a:t>sxs</a:t>
            </a:r>
            <a:r>
              <a:rPr lang="en-US" sz="1600" dirty="0">
                <a:latin typeface="Andale Mono" panose="020B0509000000000004" pitchFamily="49" charset="0"/>
              </a:rPr>
              <a:t>      2 Jun 26  2018 Public</a:t>
            </a:r>
          </a:p>
          <a:p>
            <a:pPr marL="0" indent="0">
              <a:buNone/>
            </a:pPr>
            <a:r>
              <a:rPr lang="en-US" sz="1600" dirty="0">
                <a:latin typeface="Andale Mono" panose="020B0509000000000004" pitchFamily="49" charset="0"/>
              </a:rPr>
              <a:t>    </a:t>
            </a:r>
            <a:r>
              <a:rPr lang="en-US" sz="1600" dirty="0" err="1">
                <a:latin typeface="Andale Mono" panose="020B0509000000000004" pitchFamily="49" charset="0"/>
              </a:rPr>
              <a:t>drwxr</a:t>
            </a:r>
            <a:r>
              <a:rPr lang="en-US" sz="1600" dirty="0">
                <a:latin typeface="Andale Mono" panose="020B0509000000000004" pitchFamily="49" charset="0"/>
              </a:rPr>
              <a:t>-</a:t>
            </a:r>
            <a:r>
              <a:rPr lang="en-US" sz="1600" dirty="0" err="1">
                <a:latin typeface="Andale Mono" panose="020B0509000000000004" pitchFamily="49" charset="0"/>
              </a:rPr>
              <a:t>xr</a:t>
            </a:r>
            <a:r>
              <a:rPr lang="en-US" sz="1600" dirty="0">
                <a:latin typeface="Andale Mono" panose="020B0509000000000004" pitchFamily="49" charset="0"/>
              </a:rPr>
              <a:t>-x 2 sxs98pmh </a:t>
            </a:r>
            <a:r>
              <a:rPr lang="en-US" sz="1600" dirty="0" err="1">
                <a:latin typeface="Andale Mono" panose="020B0509000000000004" pitchFamily="49" charset="0"/>
              </a:rPr>
              <a:t>sxs</a:t>
            </a:r>
            <a:r>
              <a:rPr lang="en-US" sz="1600" dirty="0">
                <a:latin typeface="Andale Mono" panose="020B0509000000000004" pitchFamily="49" charset="0"/>
              </a:rPr>
              <a:t>      2 Jun 26  2018 Videos</a:t>
            </a:r>
          </a:p>
          <a:p>
            <a:pPr marL="0" indent="0">
              <a:buNone/>
            </a:pPr>
            <a:r>
              <a:rPr lang="en-US" sz="1600" dirty="0">
                <a:latin typeface="Andale Mono" panose="020B0509000000000004" pitchFamily="49" charset="0"/>
              </a:rPr>
              <a:t>    </a:t>
            </a:r>
            <a:r>
              <a:rPr lang="en-US" sz="1600" dirty="0" err="1">
                <a:latin typeface="Andale Mono" panose="020B0509000000000004" pitchFamily="49" charset="0"/>
              </a:rPr>
              <a:t>drwxr</a:t>
            </a:r>
            <a:r>
              <a:rPr lang="en-US" sz="1600" dirty="0">
                <a:latin typeface="Andale Mono" panose="020B0509000000000004" pitchFamily="49" charset="0"/>
              </a:rPr>
              <a:t>-</a:t>
            </a:r>
            <a:r>
              <a:rPr lang="en-US" sz="1600" dirty="0" err="1">
                <a:latin typeface="Andale Mono" panose="020B0509000000000004" pitchFamily="49" charset="0"/>
              </a:rPr>
              <a:t>xr</a:t>
            </a:r>
            <a:r>
              <a:rPr lang="en-US" sz="1600" dirty="0">
                <a:latin typeface="Andale Mono" panose="020B0509000000000004" pitchFamily="49" charset="0"/>
              </a:rPr>
              <a:t>-x 2 sxs98pmh </a:t>
            </a:r>
            <a:r>
              <a:rPr lang="en-US" sz="1600" dirty="0" err="1">
                <a:latin typeface="Andale Mono" panose="020B0509000000000004" pitchFamily="49" charset="0"/>
              </a:rPr>
              <a:t>sxs</a:t>
            </a:r>
            <a:r>
              <a:rPr lang="en-US" sz="1600" dirty="0">
                <a:latin typeface="Andale Mono" panose="020B0509000000000004" pitchFamily="49" charset="0"/>
              </a:rPr>
              <a:t>      2 Jun 26  2018 </a:t>
            </a:r>
            <a:r>
              <a:rPr lang="en-US" sz="1600" dirty="0" err="1">
                <a:latin typeface="Andale Mono" panose="020B0509000000000004" pitchFamily="49" charset="0"/>
              </a:rPr>
              <a:t>test.txt</a:t>
            </a:r>
            <a:endParaRPr lang="en-US" sz="1600" dirty="0">
              <a:latin typeface="Andale Mono" panose="020B0509000000000004" pitchFamily="49" charset="0"/>
            </a:endParaRPr>
          </a:p>
          <a:p>
            <a:pPr marL="0" indent="0">
              <a:buNone/>
            </a:pPr>
            <a:endParaRPr lang="en-US" dirty="0">
              <a:latin typeface="Andale Mono" panose="020B0509000000000004" pitchFamily="49" charset="0"/>
            </a:endParaRPr>
          </a:p>
          <a:p>
            <a:endParaRPr lang="en-GB" dirty="0"/>
          </a:p>
        </p:txBody>
      </p:sp>
      <p:sp>
        <p:nvSpPr>
          <p:cNvPr id="4" name="Slide Number Placeholder 3"/>
          <p:cNvSpPr>
            <a:spLocks noGrp="1"/>
          </p:cNvSpPr>
          <p:nvPr>
            <p:ph type="sldNum" sz="quarter" idx="10"/>
          </p:nvPr>
        </p:nvSpPr>
        <p:spPr/>
        <p:txBody>
          <a:bodyPr/>
          <a:lstStyle/>
          <a:p>
            <a:fld id="{DCF6A46F-80AB-49F3-8C7E-9717ED945456}" type="slidenum">
              <a:rPr lang="en-GB" altLang="en-US" smtClean="0"/>
              <a:pPr/>
              <a:t>7</a:t>
            </a:fld>
            <a:endParaRPr lang="en-GB" altLang="en-US"/>
          </a:p>
        </p:txBody>
      </p:sp>
    </p:spTree>
    <p:extLst>
      <p:ext uri="{BB962C8B-B14F-4D97-AF65-F5344CB8AC3E}">
        <p14:creationId xmlns:p14="http://schemas.microsoft.com/office/powerpoint/2010/main" val="953814347"/>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Creating a directory - </a:t>
            </a:r>
            <a:r>
              <a:rPr lang="en-GB" dirty="0" err="1"/>
              <a:t>mkdir</a:t>
            </a:r>
            <a:endParaRPr lang="en-GB" dirty="0"/>
          </a:p>
        </p:txBody>
      </p:sp>
      <p:sp>
        <p:nvSpPr>
          <p:cNvPr id="3" name="Content Placeholder 2"/>
          <p:cNvSpPr>
            <a:spLocks noGrp="1"/>
          </p:cNvSpPr>
          <p:nvPr>
            <p:ph idx="1"/>
          </p:nvPr>
        </p:nvSpPr>
        <p:spPr>
          <a:xfrm>
            <a:off x="424800" y="2214000"/>
            <a:ext cx="8280000" cy="3960000"/>
          </a:xfrm>
        </p:spPr>
        <p:txBody>
          <a:bodyPr/>
          <a:lstStyle/>
          <a:p>
            <a:r>
              <a:rPr lang="en-GB" dirty="0"/>
              <a:t>To create a directory in the current folder simply type                       ‘</a:t>
            </a:r>
            <a:r>
              <a:rPr lang="en-GB" dirty="0" err="1">
                <a:solidFill>
                  <a:srgbClr val="FF0000"/>
                </a:solidFill>
              </a:rPr>
              <a:t>mkdir</a:t>
            </a:r>
            <a:r>
              <a:rPr lang="en-GB" dirty="0">
                <a:solidFill>
                  <a:srgbClr val="FF0000"/>
                </a:solidFill>
              </a:rPr>
              <a:t> directory-name</a:t>
            </a:r>
            <a:r>
              <a:rPr lang="en-GB" dirty="0"/>
              <a:t>’</a:t>
            </a:r>
          </a:p>
          <a:p>
            <a:endParaRPr lang="en-GB" dirty="0"/>
          </a:p>
          <a:p>
            <a:r>
              <a:rPr lang="en-GB" dirty="0"/>
              <a:t>Example:</a:t>
            </a:r>
          </a:p>
          <a:p>
            <a:pPr marL="0" indent="0">
              <a:buNone/>
            </a:pPr>
            <a:r>
              <a:rPr lang="en-GB" dirty="0">
                <a:latin typeface="Andale Mono" panose="020B0509000000000004" pitchFamily="49" charset="0"/>
              </a:rPr>
              <a:t>   [sxs98pmh@racc-login-0-1 ~]$ </a:t>
            </a:r>
            <a:r>
              <a:rPr lang="en-GB" dirty="0" err="1">
                <a:latin typeface="Andale Mono" panose="020B0509000000000004" pitchFamily="49" charset="0"/>
              </a:rPr>
              <a:t>mkdir</a:t>
            </a:r>
            <a:r>
              <a:rPr lang="en-GB" dirty="0">
                <a:latin typeface="Andale Mono" panose="020B0509000000000004" pitchFamily="49" charset="0"/>
              </a:rPr>
              <a:t> </a:t>
            </a:r>
            <a:r>
              <a:rPr lang="en-GB" dirty="0" err="1">
                <a:latin typeface="Andale Mono" panose="020B0509000000000004" pitchFamily="49" charset="0"/>
              </a:rPr>
              <a:t>my_poems</a:t>
            </a:r>
            <a:endParaRPr lang="en-GB" dirty="0">
              <a:latin typeface="Andale Mono" panose="020B0509000000000004" pitchFamily="49" charset="0"/>
            </a:endParaRPr>
          </a:p>
          <a:p>
            <a:pPr marL="0" indent="0">
              <a:buNone/>
            </a:pPr>
            <a:r>
              <a:rPr lang="en-GB" dirty="0">
                <a:solidFill>
                  <a:srgbClr val="0070C0"/>
                </a:solidFill>
              </a:rPr>
              <a:t>       </a:t>
            </a:r>
            <a:r>
              <a:rPr lang="en-GB" dirty="0">
                <a:latin typeface="Andale Mono" panose="020B0509000000000004" pitchFamily="49" charset="0"/>
              </a:rPr>
              <a:t>[sxs98pmh@racc-login-0-1 ~]$ ls</a:t>
            </a:r>
          </a:p>
          <a:p>
            <a:pPr marL="0" indent="0">
              <a:buNone/>
            </a:pPr>
            <a:r>
              <a:rPr lang="en-GB" dirty="0">
                <a:solidFill>
                  <a:srgbClr val="0070C0"/>
                </a:solidFill>
              </a:rPr>
              <a:t>       </a:t>
            </a:r>
            <a:r>
              <a:rPr lang="en-US" dirty="0">
                <a:latin typeface="Andale Mono" panose="020B0509000000000004" pitchFamily="49" charset="0"/>
              </a:rPr>
              <a:t>Desktop       Music      Videos</a:t>
            </a:r>
          </a:p>
          <a:p>
            <a:pPr marL="0" indent="0">
              <a:buNone/>
            </a:pPr>
            <a:r>
              <a:rPr lang="en-US" dirty="0">
                <a:latin typeface="Andale Mono" panose="020B0509000000000004" pitchFamily="49" charset="0"/>
              </a:rPr>
              <a:t>   Documents     </a:t>
            </a:r>
            <a:r>
              <a:rPr lang="en-US" dirty="0" err="1">
                <a:latin typeface="Andale Mono" panose="020B0509000000000004" pitchFamily="49" charset="0"/>
              </a:rPr>
              <a:t>my_poems</a:t>
            </a:r>
            <a:r>
              <a:rPr lang="en-US" dirty="0">
                <a:latin typeface="Andale Mono" panose="020B0509000000000004" pitchFamily="49" charset="0"/>
              </a:rPr>
              <a:t>   Public</a:t>
            </a:r>
          </a:p>
          <a:p>
            <a:pPr marL="0" indent="0">
              <a:buNone/>
            </a:pPr>
            <a:r>
              <a:rPr lang="en-US" dirty="0">
                <a:latin typeface="Andale Mono" panose="020B0509000000000004" pitchFamily="49" charset="0"/>
              </a:rPr>
              <a:t>   Downloads     Pictures   </a:t>
            </a:r>
            <a:r>
              <a:rPr lang="en-US" dirty="0" err="1">
                <a:latin typeface="Andale Mono" panose="020B0509000000000004" pitchFamily="49" charset="0"/>
              </a:rPr>
              <a:t>test.txt</a:t>
            </a:r>
            <a:endParaRPr lang="en-US" dirty="0">
              <a:latin typeface="Andale Mono" panose="020B0509000000000004" pitchFamily="49" charset="0"/>
            </a:endParaRPr>
          </a:p>
          <a:p>
            <a:endParaRPr lang="en-GB" dirty="0"/>
          </a:p>
        </p:txBody>
      </p:sp>
      <p:sp>
        <p:nvSpPr>
          <p:cNvPr id="4" name="Slide Number Placeholder 3"/>
          <p:cNvSpPr>
            <a:spLocks noGrp="1"/>
          </p:cNvSpPr>
          <p:nvPr>
            <p:ph type="sldNum" sz="quarter" idx="10"/>
          </p:nvPr>
        </p:nvSpPr>
        <p:spPr/>
        <p:txBody>
          <a:bodyPr/>
          <a:lstStyle/>
          <a:p>
            <a:fld id="{DCF6A46F-80AB-49F3-8C7E-9717ED945456}" type="slidenum">
              <a:rPr lang="en-GB" altLang="en-US" smtClean="0"/>
              <a:pPr/>
              <a:t>8</a:t>
            </a:fld>
            <a:endParaRPr lang="en-GB" altLang="en-US"/>
          </a:p>
        </p:txBody>
      </p:sp>
    </p:spTree>
    <p:extLst>
      <p:ext uri="{BB962C8B-B14F-4D97-AF65-F5344CB8AC3E}">
        <p14:creationId xmlns:p14="http://schemas.microsoft.com/office/powerpoint/2010/main" val="1224337523"/>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Navigating directories - cd</a:t>
            </a:r>
          </a:p>
        </p:txBody>
      </p:sp>
      <p:sp>
        <p:nvSpPr>
          <p:cNvPr id="3" name="Content Placeholder 2"/>
          <p:cNvSpPr>
            <a:spLocks noGrp="1"/>
          </p:cNvSpPr>
          <p:nvPr>
            <p:ph idx="1"/>
          </p:nvPr>
        </p:nvSpPr>
        <p:spPr>
          <a:xfrm>
            <a:off x="424800" y="2214000"/>
            <a:ext cx="8280000" cy="3960000"/>
          </a:xfrm>
        </p:spPr>
        <p:txBody>
          <a:bodyPr/>
          <a:lstStyle/>
          <a:p>
            <a:r>
              <a:rPr lang="en-GB" dirty="0"/>
              <a:t>‘</a:t>
            </a:r>
            <a:r>
              <a:rPr lang="en-GB" dirty="0">
                <a:solidFill>
                  <a:srgbClr val="FF0000"/>
                </a:solidFill>
              </a:rPr>
              <a:t>cd</a:t>
            </a:r>
            <a:r>
              <a:rPr lang="en-GB" dirty="0"/>
              <a:t>’ is short for ‘change directory’ </a:t>
            </a:r>
          </a:p>
          <a:p>
            <a:r>
              <a:rPr lang="en-GB" dirty="0"/>
              <a:t>To navigate into the ‘</a:t>
            </a:r>
            <a:r>
              <a:rPr lang="en-GB" dirty="0" err="1"/>
              <a:t>my_poems</a:t>
            </a:r>
            <a:r>
              <a:rPr lang="en-GB" dirty="0"/>
              <a:t>’ directory type ‘</a:t>
            </a:r>
            <a:r>
              <a:rPr lang="en-GB" dirty="0">
                <a:solidFill>
                  <a:srgbClr val="FF0000"/>
                </a:solidFill>
              </a:rPr>
              <a:t>cd </a:t>
            </a:r>
            <a:r>
              <a:rPr lang="en-GB" dirty="0" err="1">
                <a:solidFill>
                  <a:srgbClr val="FF0000"/>
                </a:solidFill>
              </a:rPr>
              <a:t>my_poems</a:t>
            </a:r>
            <a:r>
              <a:rPr lang="en-GB" dirty="0"/>
              <a:t>’</a:t>
            </a:r>
          </a:p>
          <a:p>
            <a:r>
              <a:rPr lang="en-GB" dirty="0"/>
              <a:t>Remember Unix is case sensitive!</a:t>
            </a:r>
          </a:p>
          <a:p>
            <a:r>
              <a:rPr lang="en-GB" dirty="0"/>
              <a:t>The prompt shows you that you are in the ‘</a:t>
            </a:r>
            <a:r>
              <a:rPr lang="en-GB" dirty="0" err="1"/>
              <a:t>my_poems</a:t>
            </a:r>
            <a:r>
              <a:rPr lang="en-GB" dirty="0"/>
              <a:t>’ folder:</a:t>
            </a:r>
          </a:p>
          <a:p>
            <a:pPr marL="0" indent="0">
              <a:buNone/>
            </a:pPr>
            <a:r>
              <a:rPr lang="en-GB" dirty="0">
                <a:latin typeface="Andale Mono" panose="020B0509000000000004" pitchFamily="49" charset="0"/>
              </a:rPr>
              <a:t>   [sxs98pmh@racc-login-0-1 </a:t>
            </a:r>
            <a:r>
              <a:rPr lang="en-GB" dirty="0" err="1">
                <a:latin typeface="Andale Mono" panose="020B0509000000000004" pitchFamily="49" charset="0"/>
              </a:rPr>
              <a:t>my_poems</a:t>
            </a:r>
            <a:r>
              <a:rPr lang="en-GB" dirty="0">
                <a:latin typeface="Andale Mono" panose="020B0509000000000004" pitchFamily="49" charset="0"/>
              </a:rPr>
              <a:t>]$</a:t>
            </a:r>
            <a:endParaRPr lang="en-GB" dirty="0"/>
          </a:p>
          <a:p>
            <a:r>
              <a:rPr lang="en-GB" dirty="0"/>
              <a:t>Of course there are no files in this folder yet!</a:t>
            </a:r>
          </a:p>
          <a:p>
            <a:r>
              <a:rPr lang="en-GB" dirty="0"/>
              <a:t>To return to your home directory type ‘</a:t>
            </a:r>
            <a:r>
              <a:rPr lang="en-GB" dirty="0">
                <a:solidFill>
                  <a:srgbClr val="FF0000"/>
                </a:solidFill>
              </a:rPr>
              <a:t>cd ~</a:t>
            </a:r>
            <a:r>
              <a:rPr lang="en-GB" dirty="0"/>
              <a:t>’. This returns you to your home directory from any location on the system.</a:t>
            </a:r>
          </a:p>
          <a:p>
            <a:r>
              <a:rPr lang="en-GB" dirty="0"/>
              <a:t>To go up one directory  type ‘</a:t>
            </a:r>
            <a:r>
              <a:rPr lang="en-GB" dirty="0">
                <a:solidFill>
                  <a:srgbClr val="FF0000"/>
                </a:solidFill>
              </a:rPr>
              <a:t>cd ..</a:t>
            </a:r>
            <a:r>
              <a:rPr lang="en-GB" dirty="0"/>
              <a:t>’</a:t>
            </a:r>
          </a:p>
          <a:p>
            <a:r>
              <a:rPr lang="en-GB" dirty="0"/>
              <a:t>Return to your home directory again.</a:t>
            </a:r>
          </a:p>
          <a:p>
            <a:endParaRPr lang="en-GB" dirty="0"/>
          </a:p>
        </p:txBody>
      </p:sp>
      <p:sp>
        <p:nvSpPr>
          <p:cNvPr id="4" name="Slide Number Placeholder 3"/>
          <p:cNvSpPr>
            <a:spLocks noGrp="1"/>
          </p:cNvSpPr>
          <p:nvPr>
            <p:ph type="sldNum" sz="quarter" idx="10"/>
          </p:nvPr>
        </p:nvSpPr>
        <p:spPr/>
        <p:txBody>
          <a:bodyPr/>
          <a:lstStyle/>
          <a:p>
            <a:fld id="{DCF6A46F-80AB-49F3-8C7E-9717ED945456}" type="slidenum">
              <a:rPr lang="en-GB" altLang="en-US" smtClean="0"/>
              <a:pPr/>
              <a:t>9</a:t>
            </a:fld>
            <a:endParaRPr lang="en-GB" altLang="en-US"/>
          </a:p>
        </p:txBody>
      </p:sp>
    </p:spTree>
    <p:extLst>
      <p:ext uri="{BB962C8B-B14F-4D97-AF65-F5344CB8AC3E}">
        <p14:creationId xmlns:p14="http://schemas.microsoft.com/office/powerpoint/2010/main" val="1494344402"/>
      </p:ext>
    </p:extLst>
  </p:cSld>
  <p:clrMapOvr>
    <a:masterClrMapping/>
  </p:clrMapOvr>
  <p:transition>
    <p:fade/>
  </p:transition>
</p:sld>
</file>

<file path=ppt/theme/theme1.xml><?xml version="1.0" encoding="utf-8"?>
<a:theme xmlns:a="http://schemas.openxmlformats.org/drawingml/2006/main" name="UoR Theme">
  <a:themeElements>
    <a:clrScheme name="LIMITLESS - Red">
      <a:dk1>
        <a:srgbClr val="50535A"/>
      </a:dk1>
      <a:lt1>
        <a:srgbClr val="FFFFFF"/>
      </a:lt1>
      <a:dk2>
        <a:srgbClr val="000000"/>
      </a:dk2>
      <a:lt2>
        <a:srgbClr val="E0E0E1"/>
      </a:lt2>
      <a:accent1>
        <a:srgbClr val="D2002E"/>
      </a:accent1>
      <a:accent2>
        <a:srgbClr val="EF7945"/>
      </a:accent2>
      <a:accent3>
        <a:srgbClr val="009A84"/>
      </a:accent3>
      <a:accent4>
        <a:srgbClr val="8ABD24"/>
      </a:accent4>
      <a:accent5>
        <a:srgbClr val="00AEEF"/>
      </a:accent5>
      <a:accent6>
        <a:srgbClr val="79679C"/>
      </a:accent6>
      <a:hlink>
        <a:srgbClr val="D2002E"/>
      </a:hlink>
      <a:folHlink>
        <a:srgbClr val="747478"/>
      </a:folHlink>
    </a:clrScheme>
    <a:fontScheme name="Custom 1">
      <a:majorFont>
        <a:latin typeface="Effra Bold"/>
        <a:ea typeface=""/>
        <a:cs typeface=""/>
      </a:majorFont>
      <a:minorFont>
        <a:latin typeface="Effr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38100">
          <a:solidFill>
            <a:schemeClr val="accent1"/>
          </a:solidFill>
        </a:ln>
      </a:spPr>
      <a:bodyPr wrap="none">
        <a:spAutoFit/>
      </a:bodyPr>
      <a:lstStyle>
        <a:defPPr>
          <a:defRPr dirty="0">
            <a:solidFill>
              <a:schemeClr val="tx2"/>
            </a:solidFill>
            <a:latin typeface="+mn-lt"/>
          </a:defRPr>
        </a:defPPr>
      </a:lstStyle>
    </a:spDef>
    <a:lnDef>
      <a:spPr bwMode="auto">
        <a:noFill/>
        <a:ln w="38100" cap="flat" cmpd="sng" algn="ctr">
          <a:solidFill>
            <a:schemeClr val="accent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a:spPr>
      <a:bodyPr/>
      <a:lstStyle/>
    </a:lnDef>
    <a:txDef>
      <a:spPr>
        <a:noFill/>
      </a:spPr>
      <a:bodyPr wrap="square" rtlCol="0">
        <a:spAutoFit/>
      </a:bodyPr>
      <a:lstStyle>
        <a:defPPr>
          <a:defRPr dirty="0" smtClean="0">
            <a:solidFill>
              <a:schemeClr val="tx2"/>
            </a:solidFill>
            <a:latin typeface="+mn-lt"/>
          </a:defRPr>
        </a:defPPr>
      </a:lstStyle>
    </a:txDef>
  </a:objectDefaults>
  <a:extraClrSchemeLst>
    <a:extraClrScheme>
      <a:clrScheme name="UoR - Red">
        <a:dk1>
          <a:srgbClr val="50535A"/>
        </a:dk1>
        <a:lt1>
          <a:srgbClr val="FFFFFF"/>
        </a:lt1>
        <a:dk2>
          <a:srgbClr val="000000"/>
        </a:dk2>
        <a:lt2>
          <a:srgbClr val="E0E0E1"/>
        </a:lt2>
        <a:accent1>
          <a:srgbClr val="D2002E"/>
        </a:accent1>
        <a:accent2>
          <a:srgbClr val="EF7945"/>
        </a:accent2>
        <a:accent3>
          <a:srgbClr val="009A84"/>
        </a:accent3>
        <a:accent4>
          <a:srgbClr val="8ABD24"/>
        </a:accent4>
        <a:accent5>
          <a:srgbClr val="00AEEF"/>
        </a:accent5>
        <a:accent6>
          <a:srgbClr val="79679C"/>
        </a:accent6>
        <a:hlink>
          <a:srgbClr val="D2002E"/>
        </a:hlink>
        <a:folHlink>
          <a:srgbClr val="50535A"/>
        </a:folHlink>
      </a:clrScheme>
      <a:clrMap bg1="lt1" tx1="dk1" bg2="lt2" tx2="dk2" accent1="accent1" accent2="accent2" accent3="accent3" accent4="accent4" accent5="accent5" accent6="accent6" hlink="hlink" folHlink="folHlink"/>
    </a:extraClrScheme>
    <a:extraClrScheme>
      <a:clrScheme name="UoR - Orange">
        <a:dk1>
          <a:srgbClr val="50535A"/>
        </a:dk1>
        <a:lt1>
          <a:srgbClr val="FFFFFF"/>
        </a:lt1>
        <a:dk2>
          <a:srgbClr val="000000"/>
        </a:dk2>
        <a:lt2>
          <a:srgbClr val="E0E0E1"/>
        </a:lt2>
        <a:accent1>
          <a:srgbClr val="EF7945"/>
        </a:accent1>
        <a:accent2>
          <a:srgbClr val="D2002E"/>
        </a:accent2>
        <a:accent3>
          <a:srgbClr val="009A84"/>
        </a:accent3>
        <a:accent4>
          <a:srgbClr val="8ABD24"/>
        </a:accent4>
        <a:accent5>
          <a:srgbClr val="00AEEF"/>
        </a:accent5>
        <a:accent6>
          <a:srgbClr val="79679C"/>
        </a:accent6>
        <a:hlink>
          <a:srgbClr val="D2002E"/>
        </a:hlink>
        <a:folHlink>
          <a:srgbClr val="50535A"/>
        </a:folHlink>
      </a:clrScheme>
      <a:clrMap bg1="lt1" tx1="dk1" bg2="lt2" tx2="dk2" accent1="accent1" accent2="accent2" accent3="accent3" accent4="accent4" accent5="accent5" accent6="accent6" hlink="hlink" folHlink="folHlink"/>
    </a:extraClrScheme>
    <a:extraClrScheme>
      <a:clrScheme name="UoR - Jade">
        <a:dk1>
          <a:srgbClr val="50535A"/>
        </a:dk1>
        <a:lt1>
          <a:srgbClr val="FFFFFF"/>
        </a:lt1>
        <a:dk2>
          <a:srgbClr val="000000"/>
        </a:dk2>
        <a:lt2>
          <a:srgbClr val="E0E0E1"/>
        </a:lt2>
        <a:accent1>
          <a:srgbClr val="009A84"/>
        </a:accent1>
        <a:accent2>
          <a:srgbClr val="EF7945"/>
        </a:accent2>
        <a:accent3>
          <a:srgbClr val="D2002E"/>
        </a:accent3>
        <a:accent4>
          <a:srgbClr val="8ABD24"/>
        </a:accent4>
        <a:accent5>
          <a:srgbClr val="00AEEF"/>
        </a:accent5>
        <a:accent6>
          <a:srgbClr val="79679C"/>
        </a:accent6>
        <a:hlink>
          <a:srgbClr val="D2002E"/>
        </a:hlink>
        <a:folHlink>
          <a:srgbClr val="50535A"/>
        </a:folHlink>
      </a:clrScheme>
      <a:clrMap bg1="lt1" tx1="dk1" bg2="lt2" tx2="dk2" accent1="accent1" accent2="accent2" accent3="accent3" accent4="accent4" accent5="accent5" accent6="accent6" hlink="hlink" folHlink="folHlink"/>
    </a:extraClrScheme>
    <a:extraClrScheme>
      <a:clrScheme name="UoR - Green">
        <a:dk1>
          <a:srgbClr val="50535A"/>
        </a:dk1>
        <a:lt1>
          <a:srgbClr val="FFFFFF"/>
        </a:lt1>
        <a:dk2>
          <a:srgbClr val="000000"/>
        </a:dk2>
        <a:lt2>
          <a:srgbClr val="E0E0E1"/>
        </a:lt2>
        <a:accent1>
          <a:srgbClr val="8ABD24"/>
        </a:accent1>
        <a:accent2>
          <a:srgbClr val="EF7945"/>
        </a:accent2>
        <a:accent3>
          <a:srgbClr val="009A84"/>
        </a:accent3>
        <a:accent4>
          <a:srgbClr val="D2002E"/>
        </a:accent4>
        <a:accent5>
          <a:srgbClr val="00AEEF"/>
        </a:accent5>
        <a:accent6>
          <a:srgbClr val="79679C"/>
        </a:accent6>
        <a:hlink>
          <a:srgbClr val="D2002E"/>
        </a:hlink>
        <a:folHlink>
          <a:srgbClr val="50535A"/>
        </a:folHlink>
      </a:clrScheme>
      <a:clrMap bg1="lt1" tx1="dk1" bg2="lt2" tx2="dk2" accent1="accent1" accent2="accent2" accent3="accent3" accent4="accent4" accent5="accent5" accent6="accent6" hlink="hlink" folHlink="folHlink"/>
    </a:extraClrScheme>
    <a:extraClrScheme>
      <a:clrScheme name="UoR - Cyan">
        <a:dk1>
          <a:srgbClr val="50535A"/>
        </a:dk1>
        <a:lt1>
          <a:srgbClr val="FFFFFF"/>
        </a:lt1>
        <a:dk2>
          <a:srgbClr val="000000"/>
        </a:dk2>
        <a:lt2>
          <a:srgbClr val="E0E0E1"/>
        </a:lt2>
        <a:accent1>
          <a:srgbClr val="00AEEF"/>
        </a:accent1>
        <a:accent2>
          <a:srgbClr val="EF7945"/>
        </a:accent2>
        <a:accent3>
          <a:srgbClr val="009A84"/>
        </a:accent3>
        <a:accent4>
          <a:srgbClr val="8ABD24"/>
        </a:accent4>
        <a:accent5>
          <a:srgbClr val="D2002E"/>
        </a:accent5>
        <a:accent6>
          <a:srgbClr val="79679C"/>
        </a:accent6>
        <a:hlink>
          <a:srgbClr val="D2002E"/>
        </a:hlink>
        <a:folHlink>
          <a:srgbClr val="50535A"/>
        </a:folHlink>
      </a:clrScheme>
      <a:clrMap bg1="lt1" tx1="dk1" bg2="lt2" tx2="dk2" accent1="accent1" accent2="accent2" accent3="accent3" accent4="accent4" accent5="accent5" accent6="accent6" hlink="hlink" folHlink="folHlink"/>
    </a:extraClrScheme>
    <a:extraClrScheme>
      <a:clrScheme name="UoR - Purple">
        <a:dk1>
          <a:srgbClr val="50535A"/>
        </a:dk1>
        <a:lt1>
          <a:srgbClr val="FFFFFF"/>
        </a:lt1>
        <a:dk2>
          <a:srgbClr val="000000"/>
        </a:dk2>
        <a:lt2>
          <a:srgbClr val="E0E0E1"/>
        </a:lt2>
        <a:accent1>
          <a:srgbClr val="79679C"/>
        </a:accent1>
        <a:accent2>
          <a:srgbClr val="EF7945"/>
        </a:accent2>
        <a:accent3>
          <a:srgbClr val="009A84"/>
        </a:accent3>
        <a:accent4>
          <a:srgbClr val="8ABD24"/>
        </a:accent4>
        <a:accent5>
          <a:srgbClr val="00AEEF"/>
        </a:accent5>
        <a:accent6>
          <a:srgbClr val="D2002E"/>
        </a:accent6>
        <a:hlink>
          <a:srgbClr val="D2002E"/>
        </a:hlink>
        <a:folHlink>
          <a:srgbClr val="50535A"/>
        </a:folHlink>
      </a:clrScheme>
      <a:clrMap bg1="lt1" tx1="dk1" bg2="lt2" tx2="dk2" accent1="accent1" accent2="accent2" accent3="accent3" accent4="accent4" accent5="accent5" accent6="accent6" hlink="hlink" folHlink="folHlink"/>
    </a:extraClrScheme>
    <a:extraClrScheme>
      <a:clrScheme name="UoR - Pink">
        <a:dk1>
          <a:srgbClr val="50535A"/>
        </a:dk1>
        <a:lt1>
          <a:srgbClr val="FFFFFF"/>
        </a:lt1>
        <a:dk2>
          <a:srgbClr val="000000"/>
        </a:dk2>
        <a:lt2>
          <a:srgbClr val="E0E0E1"/>
        </a:lt2>
        <a:accent1>
          <a:srgbClr val="E6007E"/>
        </a:accent1>
        <a:accent2>
          <a:srgbClr val="EF7945"/>
        </a:accent2>
        <a:accent3>
          <a:srgbClr val="009A84"/>
        </a:accent3>
        <a:accent4>
          <a:srgbClr val="8ABD24"/>
        </a:accent4>
        <a:accent5>
          <a:srgbClr val="00AEEF"/>
        </a:accent5>
        <a:accent6>
          <a:srgbClr val="D2002E"/>
        </a:accent6>
        <a:hlink>
          <a:srgbClr val="D2002E"/>
        </a:hlink>
        <a:folHlink>
          <a:srgbClr val="50535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UoR-PP-Template-STANDARD-WIDTH-NO-ANIMATION-v-24</Template>
  <TotalTime>328</TotalTime>
  <Words>2213</Words>
  <Application>Microsoft Macintosh PowerPoint</Application>
  <PresentationFormat>On-screen Show (4:3)</PresentationFormat>
  <Paragraphs>243</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 Bold</vt:lpstr>
      <vt:lpstr>Arial Black</vt:lpstr>
      <vt:lpstr>Arial</vt:lpstr>
      <vt:lpstr>Andale Mono</vt:lpstr>
      <vt:lpstr>Effra</vt:lpstr>
      <vt:lpstr>UoR Theme</vt:lpstr>
      <vt:lpstr>Unix Primer</vt:lpstr>
      <vt:lpstr>Objective</vt:lpstr>
      <vt:lpstr>Course Overview</vt:lpstr>
      <vt:lpstr>logging in</vt:lpstr>
      <vt:lpstr>Where am I? - PWD</vt:lpstr>
      <vt:lpstr>WhAT files do I have? - ls</vt:lpstr>
      <vt:lpstr>WhAT files do I have? - ls</vt:lpstr>
      <vt:lpstr>Creating a directory - mkdir</vt:lpstr>
      <vt:lpstr>Navigating directories - cd</vt:lpstr>
      <vt:lpstr>The echo command</vt:lpstr>
      <vt:lpstr>Creating files with ‘&gt;’</vt:lpstr>
      <vt:lpstr>Reading files – more and cat</vt:lpstr>
      <vt:lpstr>Appending files with ‘&gt;&gt;’</vt:lpstr>
      <vt:lpstr>Removing Files - rm</vt:lpstr>
      <vt:lpstr>Filtering</vt:lpstr>
      <vt:lpstr>Filtering</vt:lpstr>
      <vt:lpstr>Mission Abort – CTRL-C</vt:lpstr>
      <vt:lpstr>How To get help - man</vt:lpstr>
      <vt:lpstr>How To get help - man</vt:lpstr>
      <vt:lpstr>Other ways to get help</vt:lpstr>
      <vt:lpstr>Tips and tricks</vt:lpstr>
      <vt:lpstr>Tips and tricks</vt:lpstr>
      <vt:lpstr>More Tips and tricks</vt:lpstr>
      <vt:lpstr>Tips and tricks: Aliasing</vt:lpstr>
      <vt:lpstr>The end!</vt:lpstr>
    </vt:vector>
  </TitlesOfParts>
  <Company>University of Reading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Greta Carey</dc:creator>
  <cp:lastModifiedBy>Maria Broadbridge</cp:lastModifiedBy>
  <cp:revision>33</cp:revision>
  <cp:lastPrinted>2006-09-19T14:59:33Z</cp:lastPrinted>
  <dcterms:created xsi:type="dcterms:W3CDTF">2017-06-27T09:57:50Z</dcterms:created>
  <dcterms:modified xsi:type="dcterms:W3CDTF">2019-02-26T11:22:26Z</dcterms:modified>
</cp:coreProperties>
</file>