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36B"/>
    <a:srgbClr val="40A84F"/>
    <a:srgbClr val="246B9E"/>
    <a:srgbClr val="7BD2F0"/>
    <a:srgbClr val="42D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4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42925" y="19665"/>
            <a:ext cx="86106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27749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dirty="0">
                <a:solidFill>
                  <a:srgbClr val="246B9E"/>
                </a:solidFill>
              </a:rPr>
              <a:t>PAUL ATHISAYAM J</a:t>
            </a:r>
          </a:p>
          <a:p>
            <a:r>
              <a:rPr lang="en-US" sz="2400" dirty="0"/>
              <a:t>REGISTER NO AND NMID: </a:t>
            </a:r>
            <a:r>
              <a:rPr lang="en-US" sz="2400" b="1" dirty="0">
                <a:solidFill>
                  <a:srgbClr val="246B9E"/>
                </a:solidFill>
              </a:rPr>
              <a:t>2422k175 &amp; FE7FC3851684914ABE7459DD35AE475B</a:t>
            </a:r>
            <a:endParaRPr lang="en-US" sz="2400" b="1" dirty="0">
              <a:solidFill>
                <a:srgbClr val="246B9E"/>
              </a:solidFill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 err="1">
                <a:solidFill>
                  <a:srgbClr val="246B9E"/>
                </a:solidFill>
              </a:rPr>
              <a:t>Bsc.COMPUTER</a:t>
            </a:r>
            <a:r>
              <a:rPr lang="en-US" sz="2400" b="1" dirty="0">
                <a:solidFill>
                  <a:srgbClr val="246B9E"/>
                </a:solidFill>
              </a:rPr>
              <a:t> SCIENCE</a:t>
            </a:r>
          </a:p>
          <a:p>
            <a:r>
              <a:rPr lang="en-US" sz="2400" dirty="0"/>
              <a:t>COLLEGE</a:t>
            </a:r>
            <a:r>
              <a:rPr lang="en-US" sz="2400" dirty="0">
                <a:solidFill>
                  <a:srgbClr val="246B9E"/>
                </a:solidFill>
              </a:rPr>
              <a:t>: </a:t>
            </a:r>
            <a:r>
              <a:rPr lang="en-US" sz="2400" b="1" dirty="0">
                <a:solidFill>
                  <a:srgbClr val="246B9E"/>
                </a:solidFill>
              </a:rPr>
              <a:t>BISHOP APPASAMY COLLEGE OF ARTS AND SCIENCE/ BHARATHIAR UNIVERSITY [BRU3G]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2154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237CF-EA11-31A3-56D1-D8603C20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92240"/>
            <a:ext cx="6696075" cy="34155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A74495-A500-EB01-E8AA-596CB1380405}"/>
              </a:ext>
            </a:extLst>
          </p:cNvPr>
          <p:cNvSpPr txBox="1"/>
          <p:nvPr/>
        </p:nvSpPr>
        <p:spPr>
          <a:xfrm>
            <a:off x="304800" y="4186786"/>
            <a:ext cx="9048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Successfully created a professional logo designer portfolio website</a:t>
            </a:r>
          </a:p>
          <a:p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Enhanced online presence with modern, responsive design across all devices</a:t>
            </a:r>
          </a:p>
          <a:p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Effectively showcased three signature logo projects with interactive hover effects</a:t>
            </a:r>
          </a:p>
          <a:p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Delivered functional contact system with form validation and user notifications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A2F80-C241-3FA9-7DBD-C85BBCF45B02}"/>
              </a:ext>
            </a:extLst>
          </p:cNvPr>
          <p:cNvSpPr txBox="1"/>
          <p:nvPr/>
        </p:nvSpPr>
        <p:spPr>
          <a:xfrm>
            <a:off x="709830" y="1986903"/>
            <a:ext cx="8077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Achieved a bright, professional portfolio that reflects brand personality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Enhanced user engagement through animations and smooth interactions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Demonstrated full responsiveness without external libraries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Streamlined client communication via embedded contact form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Provides a scalable template for future project additions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81B0-795A-3F16-A2CF-D699A90B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5642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1397" y="2371725"/>
            <a:ext cx="7013044" cy="2438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8000" dirty="0">
                <a:solidFill>
                  <a:srgbClr val="2D936B"/>
                </a:solidFill>
                <a:latin typeface="TT Norms Heavy" panose="02000503030000020004" pitchFamily="50" charset="0"/>
                <a:cs typeface="Times New Roman" panose="02020603050405020304" pitchFamily="18" charset="0"/>
              </a:rPr>
              <a:t>MY DIGITAL PORTFOLIO</a:t>
            </a:r>
            <a:endParaRPr sz="8000" dirty="0">
              <a:solidFill>
                <a:srgbClr val="2D936B"/>
              </a:solidFill>
              <a:latin typeface="TT Norms Heavy" panose="0200050303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69546" y="3516973"/>
            <a:ext cx="4143375" cy="3134527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16ACC-A490-B8DD-CEB8-A60E3FCC72E7}"/>
              </a:ext>
            </a:extLst>
          </p:cNvPr>
          <p:cNvSpPr txBox="1"/>
          <p:nvPr/>
        </p:nvSpPr>
        <p:spPr>
          <a:xfrm>
            <a:off x="438150" y="1995237"/>
            <a:ext cx="891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 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Lack of a cohesive online showcase  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for logo design work</a:t>
            </a:r>
          </a:p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 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•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Existing portfolios often use dark    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themes that don’t align with a bright,  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vibrant brand identity</a:t>
            </a:r>
          </a:p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 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•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Limited interactivity and feedback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features hinder client engagement</a:t>
            </a:r>
          </a:p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 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•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Inconsistent responsiveness across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devices leads to poor mobile 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experience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CB8CE-FD30-DA6F-7F88-B01073B92221}"/>
              </a:ext>
            </a:extLst>
          </p:cNvPr>
          <p:cNvSpPr txBox="1"/>
          <p:nvPr/>
        </p:nvSpPr>
        <p:spPr>
          <a:xfrm>
            <a:off x="676276" y="2417980"/>
            <a:ext cx="79819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Develop a clean, light-themed portfolio website for a creative logo designer</a:t>
            </a:r>
          </a:p>
          <a:p>
            <a:r>
              <a:rPr lang="en-IN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Showcase three signature logo projects with images and descriptive overlays</a:t>
            </a:r>
          </a:p>
          <a:p>
            <a:r>
              <a:rPr lang="en-IN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Present “About Me,” services, and contact form in a single-page layout</a:t>
            </a:r>
          </a:p>
          <a:p>
            <a:r>
              <a:rPr lang="en-IN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Implement smooth scrolling navigation and animated stats for a modern feel</a:t>
            </a:r>
            <a:b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IN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r>
              <a:rPr lang="en-IN" sz="24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Ensure fully responsive design for desktop and mobile viewers</a:t>
            </a:r>
          </a:p>
          <a:p>
            <a:endParaRPr lang="en-US" sz="2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8AEDB-F8B7-DEB2-01A7-0ADCF16F631E}"/>
              </a:ext>
            </a:extLst>
          </p:cNvPr>
          <p:cNvSpPr txBox="1"/>
          <p:nvPr/>
        </p:nvSpPr>
        <p:spPr>
          <a:xfrm>
            <a:off x="1051912" y="2363578"/>
            <a:ext cx="8758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D936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3600" dirty="0">
                <a:solidFill>
                  <a:srgbClr val="2D936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Small business owners seeking a professional logo designer</a:t>
            </a:r>
          </a:p>
          <a:p>
            <a:r>
              <a:rPr lang="en-IN" sz="3600" b="1" dirty="0">
                <a:solidFill>
                  <a:srgbClr val="2D936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3600" dirty="0">
                <a:solidFill>
                  <a:srgbClr val="2D936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Marketing agencies evaluating external creative partners</a:t>
            </a:r>
          </a:p>
          <a:p>
            <a:r>
              <a:rPr lang="en-IN" sz="3600" b="1" dirty="0">
                <a:solidFill>
                  <a:srgbClr val="2D936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3600" dirty="0">
                <a:solidFill>
                  <a:srgbClr val="2D936B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Individual entrepreneurs building brand identity from scratch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E46E6-6285-F753-5C6B-1FA9D7472BA5}"/>
              </a:ext>
            </a:extLst>
          </p:cNvPr>
          <p:cNvSpPr txBox="1"/>
          <p:nvPr/>
        </p:nvSpPr>
        <p:spPr>
          <a:xfrm>
            <a:off x="2819400" y="2150204"/>
            <a:ext cx="731005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  <a:r>
              <a:rPr lang="en-IN" sz="3600" b="1" dirty="0">
                <a:cs typeface="Adobe Hebrew" panose="02040503050201020203" pitchFamily="18" charset="-79"/>
              </a:rPr>
              <a:t>•</a:t>
            </a:r>
            <a:r>
              <a:rPr lang="en-IN" sz="2800" dirty="0"/>
              <a:t>HTML5 for semantic, accessible page structure</a:t>
            </a:r>
          </a:p>
          <a:p>
            <a:r>
              <a:rPr lang="en-IN" sz="2800" dirty="0"/>
              <a:t> </a:t>
            </a:r>
            <a:r>
              <a:rPr lang="en-IN" sz="3600" b="1" dirty="0">
                <a:cs typeface="Adobe Hebrew" panose="02040503050201020203" pitchFamily="18" charset="-79"/>
              </a:rPr>
              <a:t>•</a:t>
            </a:r>
            <a:r>
              <a:rPr lang="en-IN" sz="2800" dirty="0"/>
              <a:t>CSS3 (Grid &amp; Flexbox) for flexible, responsive layouts</a:t>
            </a:r>
          </a:p>
          <a:p>
            <a:r>
              <a:rPr lang="en-IN" sz="2800" dirty="0"/>
              <a:t> </a:t>
            </a:r>
            <a:r>
              <a:rPr lang="en-IN" sz="3600" b="1" dirty="0">
                <a:cs typeface="Adobe Hebrew" panose="02040503050201020203" pitchFamily="18" charset="-79"/>
              </a:rPr>
              <a:t>•</a:t>
            </a:r>
            <a:r>
              <a:rPr lang="en-IN" sz="2800" dirty="0"/>
              <a:t>JavaScript for smooth scroll, form validation, and stat animations</a:t>
            </a:r>
          </a:p>
          <a:p>
            <a:r>
              <a:rPr lang="en-IN" sz="2800" dirty="0"/>
              <a:t> </a:t>
            </a:r>
            <a:r>
              <a:rPr lang="en-IN" sz="3600" b="1" dirty="0">
                <a:cs typeface="Adobe Hebrew" panose="02040503050201020203" pitchFamily="18" charset="-79"/>
              </a:rPr>
              <a:t>•</a:t>
            </a:r>
            <a:r>
              <a:rPr lang="en-IN" sz="2800" dirty="0"/>
              <a:t>DaVinci Resolve–style </a:t>
            </a:r>
            <a:r>
              <a:rPr lang="en-IN" sz="2800" dirty="0" err="1"/>
              <a:t>color</a:t>
            </a:r>
            <a:r>
              <a:rPr lang="en-IN" sz="2800" dirty="0"/>
              <a:t> gradients implemented via CSS custom properties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F4B08-E66D-2DF3-AAF7-0E30F7B02C91}"/>
              </a:ext>
            </a:extLst>
          </p:cNvPr>
          <p:cNvSpPr txBox="1"/>
          <p:nvPr/>
        </p:nvSpPr>
        <p:spPr>
          <a:xfrm>
            <a:off x="360060" y="1924105"/>
            <a:ext cx="9622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Hero section with name, title, tagline, and animated experience counter</a:t>
            </a:r>
          </a:p>
          <a:p>
            <a:r>
              <a:rPr lang="en-IN" sz="2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“About Me” area featuring profile photo, intro text, and skill tags</a:t>
            </a:r>
          </a:p>
          <a:p>
            <a:r>
              <a:rPr lang="en-IN" sz="2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Three-column portfolio gallery with hover overlays for project details</a:t>
            </a:r>
          </a:p>
          <a:p>
            <a:r>
              <a:rPr lang="en-IN" sz="2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Services section using icon-driven cards for quick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scannability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IN" sz="2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• 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Contact section combining email link, location info, and inquiry 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52CE3-AEC9-E391-A8E2-E3FFA4796797}"/>
              </a:ext>
            </a:extLst>
          </p:cNvPr>
          <p:cNvSpPr txBox="1"/>
          <p:nvPr/>
        </p:nvSpPr>
        <p:spPr>
          <a:xfrm>
            <a:off x="457200" y="1524000"/>
            <a:ext cx="9067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Smooth scroll navigation anchored to each section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Animated counting effect: Years Experience, Logos Created, Client Satisfaction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Responsive image gallery with scale-on-hover and overlay fade-in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Client inquiry form with front-end validation and toast notifications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Mobile menu toggle ensures easy navigation on smaller screens</a:t>
            </a:r>
          </a:p>
          <a:p>
            <a:r>
              <a:rPr lang="en-IN" sz="2800" b="1" dirty="0">
                <a:cs typeface="Adobe Hebrew" panose="02040503050201020203" pitchFamily="18" charset="-79"/>
              </a:rPr>
              <a:t>• </a:t>
            </a:r>
            <a:r>
              <a:rPr lang="en-US" sz="2800" dirty="0"/>
              <a:t>Subtle hover and transition effects unify the interactive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518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Hebrew</vt:lpstr>
      <vt:lpstr>Arial</vt:lpstr>
      <vt:lpstr>Arial Black</vt:lpstr>
      <vt:lpstr>Calibri</vt:lpstr>
      <vt:lpstr>Roboto</vt:lpstr>
      <vt:lpstr>Times New Roman</vt:lpstr>
      <vt:lpstr>Trebuchet MS</vt:lpstr>
      <vt:lpstr>TT Norms Heavy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Paul Athisayam j</cp:lastModifiedBy>
  <cp:revision>27</cp:revision>
  <dcterms:created xsi:type="dcterms:W3CDTF">2024-03-29T15:07:22Z</dcterms:created>
  <dcterms:modified xsi:type="dcterms:W3CDTF">2025-09-02T05:02:47Z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