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" cy="1527175"/>
  <p:notesSz cx="6858000" cy="9144000"/>
  <p:defaultTextStyle>
    <a:defPPr>
      <a:defRPr lang="en-US"/>
    </a:defPPr>
    <a:lvl1pPr marL="0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1981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3962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5943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87924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09905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1886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3867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75848" algn="l" defTabSz="12198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0" d="100"/>
          <a:sy n="400" d="100"/>
        </p:scale>
        <p:origin x="-936" y="-512"/>
      </p:cViewPr>
      <p:guideLst>
        <p:guide orient="horz" pos="481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74414"/>
            <a:ext cx="2331720" cy="3273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865399"/>
            <a:ext cx="1920240" cy="3902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742" y="13787"/>
            <a:ext cx="185261" cy="289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8" y="13787"/>
            <a:ext cx="510064" cy="289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981351"/>
            <a:ext cx="2331720" cy="303314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647282"/>
            <a:ext cx="2331720" cy="334069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19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396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594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8792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0990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18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386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7584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7" y="79187"/>
            <a:ext cx="347663" cy="224481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79187"/>
            <a:ext cx="347663" cy="224481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4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61158"/>
            <a:ext cx="2468880" cy="254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341847"/>
            <a:ext cx="1212056" cy="142466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981" indent="0">
              <a:buNone/>
              <a:defRPr sz="500" b="1"/>
            </a:lvl2pPr>
            <a:lvl3pPr marL="243962" indent="0">
              <a:buNone/>
              <a:defRPr sz="500" b="1"/>
            </a:lvl3pPr>
            <a:lvl4pPr marL="365943" indent="0">
              <a:buNone/>
              <a:defRPr sz="400" b="1"/>
            </a:lvl4pPr>
            <a:lvl5pPr marL="487924" indent="0">
              <a:buNone/>
              <a:defRPr sz="400" b="1"/>
            </a:lvl5pPr>
            <a:lvl6pPr marL="609905" indent="0">
              <a:buNone/>
              <a:defRPr sz="400" b="1"/>
            </a:lvl6pPr>
            <a:lvl7pPr marL="731886" indent="0">
              <a:buNone/>
              <a:defRPr sz="400" b="1"/>
            </a:lvl7pPr>
            <a:lvl8pPr marL="853867" indent="0">
              <a:buNone/>
              <a:defRPr sz="400" b="1"/>
            </a:lvl8pPr>
            <a:lvl9pPr marL="975848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484313"/>
            <a:ext cx="1212056" cy="87989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341847"/>
            <a:ext cx="1212533" cy="142466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981" indent="0">
              <a:buNone/>
              <a:defRPr sz="500" b="1"/>
            </a:lvl2pPr>
            <a:lvl3pPr marL="243962" indent="0">
              <a:buNone/>
              <a:defRPr sz="500" b="1"/>
            </a:lvl3pPr>
            <a:lvl4pPr marL="365943" indent="0">
              <a:buNone/>
              <a:defRPr sz="400" b="1"/>
            </a:lvl4pPr>
            <a:lvl5pPr marL="487924" indent="0">
              <a:buNone/>
              <a:defRPr sz="400" b="1"/>
            </a:lvl5pPr>
            <a:lvl6pPr marL="609905" indent="0">
              <a:buNone/>
              <a:defRPr sz="400" b="1"/>
            </a:lvl6pPr>
            <a:lvl7pPr marL="731886" indent="0">
              <a:buNone/>
              <a:defRPr sz="400" b="1"/>
            </a:lvl7pPr>
            <a:lvl8pPr marL="853867" indent="0">
              <a:buNone/>
              <a:defRPr sz="400" b="1"/>
            </a:lvl8pPr>
            <a:lvl9pPr marL="975848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484313"/>
            <a:ext cx="1212533" cy="87989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60804"/>
            <a:ext cx="902494" cy="258771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60804"/>
            <a:ext cx="1533525" cy="130340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319576"/>
            <a:ext cx="902494" cy="1044630"/>
          </a:xfrm>
        </p:spPr>
        <p:txBody>
          <a:bodyPr/>
          <a:lstStyle>
            <a:lvl1pPr marL="0" indent="0">
              <a:buNone/>
              <a:defRPr sz="400"/>
            </a:lvl1pPr>
            <a:lvl2pPr marL="121981" indent="0">
              <a:buNone/>
              <a:defRPr sz="300"/>
            </a:lvl2pPr>
            <a:lvl3pPr marL="243962" indent="0">
              <a:buNone/>
              <a:defRPr sz="300"/>
            </a:lvl3pPr>
            <a:lvl4pPr marL="365943" indent="0">
              <a:buNone/>
              <a:defRPr sz="200"/>
            </a:lvl4pPr>
            <a:lvl5pPr marL="487924" indent="0">
              <a:buNone/>
              <a:defRPr sz="200"/>
            </a:lvl5pPr>
            <a:lvl6pPr marL="609905" indent="0">
              <a:buNone/>
              <a:defRPr sz="200"/>
            </a:lvl6pPr>
            <a:lvl7pPr marL="731886" indent="0">
              <a:buNone/>
              <a:defRPr sz="200"/>
            </a:lvl7pPr>
            <a:lvl8pPr marL="853867" indent="0">
              <a:buNone/>
              <a:defRPr sz="200"/>
            </a:lvl8pPr>
            <a:lvl9pPr marL="97584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069023"/>
            <a:ext cx="1645920" cy="126204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36456"/>
            <a:ext cx="1645920" cy="916305"/>
          </a:xfrm>
        </p:spPr>
        <p:txBody>
          <a:bodyPr/>
          <a:lstStyle>
            <a:lvl1pPr marL="0" indent="0">
              <a:buNone/>
              <a:defRPr sz="900"/>
            </a:lvl1pPr>
            <a:lvl2pPr marL="121981" indent="0">
              <a:buNone/>
              <a:defRPr sz="700"/>
            </a:lvl2pPr>
            <a:lvl3pPr marL="243962" indent="0">
              <a:buNone/>
              <a:defRPr sz="600"/>
            </a:lvl3pPr>
            <a:lvl4pPr marL="365943" indent="0">
              <a:buNone/>
              <a:defRPr sz="500"/>
            </a:lvl4pPr>
            <a:lvl5pPr marL="487924" indent="0">
              <a:buNone/>
              <a:defRPr sz="500"/>
            </a:lvl5pPr>
            <a:lvl6pPr marL="609905" indent="0">
              <a:buNone/>
              <a:defRPr sz="500"/>
            </a:lvl6pPr>
            <a:lvl7pPr marL="731886" indent="0">
              <a:buNone/>
              <a:defRPr sz="500"/>
            </a:lvl7pPr>
            <a:lvl8pPr marL="853867" indent="0">
              <a:buNone/>
              <a:defRPr sz="500"/>
            </a:lvl8pPr>
            <a:lvl9pPr marL="975848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195227"/>
            <a:ext cx="1645920" cy="179231"/>
          </a:xfrm>
        </p:spPr>
        <p:txBody>
          <a:bodyPr/>
          <a:lstStyle>
            <a:lvl1pPr marL="0" indent="0">
              <a:buNone/>
              <a:defRPr sz="400"/>
            </a:lvl1pPr>
            <a:lvl2pPr marL="121981" indent="0">
              <a:buNone/>
              <a:defRPr sz="300"/>
            </a:lvl2pPr>
            <a:lvl3pPr marL="243962" indent="0">
              <a:buNone/>
              <a:defRPr sz="300"/>
            </a:lvl3pPr>
            <a:lvl4pPr marL="365943" indent="0">
              <a:buNone/>
              <a:defRPr sz="200"/>
            </a:lvl4pPr>
            <a:lvl5pPr marL="487924" indent="0">
              <a:buNone/>
              <a:defRPr sz="200"/>
            </a:lvl5pPr>
            <a:lvl6pPr marL="609905" indent="0">
              <a:buNone/>
              <a:defRPr sz="200"/>
            </a:lvl6pPr>
            <a:lvl7pPr marL="731886" indent="0">
              <a:buNone/>
              <a:defRPr sz="200"/>
            </a:lvl7pPr>
            <a:lvl8pPr marL="853867" indent="0">
              <a:buNone/>
              <a:defRPr sz="200"/>
            </a:lvl8pPr>
            <a:lvl9pPr marL="97584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61158"/>
            <a:ext cx="2468880" cy="254529"/>
          </a:xfrm>
          <a:prstGeom prst="rect">
            <a:avLst/>
          </a:prstGeom>
        </p:spPr>
        <p:txBody>
          <a:bodyPr vert="horz" lIns="24396" tIns="12198" rIns="24396" bIns="121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356341"/>
            <a:ext cx="2468880" cy="1007865"/>
          </a:xfrm>
          <a:prstGeom prst="rect">
            <a:avLst/>
          </a:prstGeom>
        </p:spPr>
        <p:txBody>
          <a:bodyPr vert="horz" lIns="24396" tIns="12198" rIns="24396" bIns="121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415465"/>
            <a:ext cx="640080" cy="81308"/>
          </a:xfrm>
          <a:prstGeom prst="rect">
            <a:avLst/>
          </a:prstGeom>
        </p:spPr>
        <p:txBody>
          <a:bodyPr vert="horz" lIns="24396" tIns="12198" rIns="24396" bIns="12198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C610-E518-4248-BDA6-A4C8BE5C547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415465"/>
            <a:ext cx="868680" cy="81308"/>
          </a:xfrm>
          <a:prstGeom prst="rect">
            <a:avLst/>
          </a:prstGeom>
        </p:spPr>
        <p:txBody>
          <a:bodyPr vert="horz" lIns="24396" tIns="12198" rIns="24396" bIns="12198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415465"/>
            <a:ext cx="640080" cy="81308"/>
          </a:xfrm>
          <a:prstGeom prst="rect">
            <a:avLst/>
          </a:prstGeom>
        </p:spPr>
        <p:txBody>
          <a:bodyPr vert="horz" lIns="24396" tIns="12198" rIns="24396" bIns="12198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2F47-9B93-9343-892D-7B766A82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1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81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86" indent="-91486" algn="l" defTabSz="121981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8219" indent="-76238" algn="l" defTabSz="121981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indent="-60990" algn="l" defTabSz="121981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6933" indent="-60990" algn="l" defTabSz="121981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8914" indent="-60990" algn="l" defTabSz="121981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0895" indent="-60990" algn="l" defTabSz="12198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2876" indent="-60990" algn="l" defTabSz="12198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857" indent="-60990" algn="l" defTabSz="12198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838" indent="-60990" algn="l" defTabSz="12198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81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3962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943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87924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09905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1886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3867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75848" algn="l" defTabSz="1219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25" y="23091"/>
            <a:ext cx="58672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16296" y="161912"/>
            <a:ext cx="1133856" cy="2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8575" y="13706"/>
            <a:ext cx="68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Model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063" y="584468"/>
            <a:ext cx="134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Optima"/>
                <a:cs typeface="Optima"/>
              </a:rPr>
              <a:t>Pseudorewards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963" y="584468"/>
            <a:ext cx="1250562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6574" y="-10995"/>
            <a:ext cx="828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Bellman</a:t>
            </a:r>
          </a:p>
          <a:p>
            <a:r>
              <a:rPr lang="en-US" sz="800" dirty="0" smtClean="0">
                <a:latin typeface="Optima"/>
                <a:cs typeface="Optima"/>
              </a:rPr>
              <a:t>approximation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0650" y="1006"/>
            <a:ext cx="108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State values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3160" y="21307"/>
            <a:ext cx="970627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45874" y="322930"/>
            <a:ext cx="54948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50"/>
              </a:spcBef>
            </a:pPr>
            <a:r>
              <a:rPr lang="en-US" sz="800" dirty="0" smtClean="0">
                <a:latin typeface="Optima"/>
                <a:cs typeface="Optima"/>
              </a:rPr>
              <a:t>Shaping</a:t>
            </a:r>
          </a:p>
          <a:p>
            <a:pPr>
              <a:spcBef>
                <a:spcPts val="250"/>
              </a:spcBef>
            </a:pPr>
            <a:r>
              <a:rPr lang="en-US" sz="800" dirty="0" smtClean="0">
                <a:latin typeface="Optima"/>
                <a:cs typeface="Optima"/>
              </a:rPr>
              <a:t>theorem</a:t>
            </a:r>
            <a:endParaRPr lang="en-US" sz="800" dirty="0">
              <a:latin typeface="Optima"/>
              <a:cs typeface="Optima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H="1">
            <a:off x="1997902" y="317172"/>
            <a:ext cx="416984" cy="420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9217" y="1198349"/>
            <a:ext cx="116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Environment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582" y="1211883"/>
            <a:ext cx="105027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75298" y="995607"/>
            <a:ext cx="97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Policy/</a:t>
            </a:r>
          </a:p>
          <a:p>
            <a:r>
              <a:rPr lang="en-US" sz="1400" dirty="0" smtClean="0">
                <a:latin typeface="Optima"/>
                <a:cs typeface="Optima"/>
              </a:rPr>
              <a:t>Q-values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12641" y="1017847"/>
            <a:ext cx="809231" cy="4876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79345" y="1295144"/>
            <a:ext cx="832104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077362" y="1418969"/>
            <a:ext cx="832104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4034" y="1127325"/>
            <a:ext cx="792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Optima"/>
                <a:cs typeface="Optima"/>
              </a:rPr>
              <a:t>State+Reward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6839" y="1368169"/>
            <a:ext cx="47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Action</a:t>
            </a:r>
            <a:endParaRPr lang="en-US" sz="800" dirty="0">
              <a:latin typeface="Optima"/>
              <a:cs typeface="Optima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94693" y="881299"/>
            <a:ext cx="1" cy="231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1556156" y="978513"/>
            <a:ext cx="76208" cy="34208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1</cp:revision>
  <dcterms:created xsi:type="dcterms:W3CDTF">2016-09-13T04:28:25Z</dcterms:created>
  <dcterms:modified xsi:type="dcterms:W3CDTF">2016-09-13T04:40:18Z</dcterms:modified>
</cp:coreProperties>
</file>