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743200" cy="1828800"/>
  <p:notesSz cx="6858000" cy="9144000"/>
  <p:defaultTextStyle>
    <a:defPPr>
      <a:defRPr lang="en-US"/>
    </a:defPPr>
    <a:lvl1pPr marL="0" algn="l" defTabSz="13062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30622" algn="l" defTabSz="13062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261244" algn="l" defTabSz="13062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391866" algn="l" defTabSz="13062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522488" algn="l" defTabSz="13062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653110" algn="l" defTabSz="13062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783732" algn="l" defTabSz="13062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914354" algn="l" defTabSz="13062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044976" algn="l" defTabSz="13062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00" d="100"/>
          <a:sy n="400" d="100"/>
        </p:scale>
        <p:origin x="-936" y="-208"/>
      </p:cViewPr>
      <p:guideLst>
        <p:guide orient="horz" pos="576"/>
        <p:guide pos="8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568113"/>
            <a:ext cx="2331720" cy="3920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" y="1036320"/>
            <a:ext cx="1920240" cy="4673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0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1CA87-5CDA-1B4E-AFFD-49F944A7DA10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A08C-7AA7-284C-A4EE-A423268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0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1CA87-5CDA-1B4E-AFFD-49F944A7DA10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A08C-7AA7-284C-A4EE-A423268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0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742" y="19473"/>
            <a:ext cx="185261" cy="4161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58" y="19473"/>
            <a:ext cx="510064" cy="4161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1CA87-5CDA-1B4E-AFFD-49F944A7DA10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A08C-7AA7-284C-A4EE-A423268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1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1CA87-5CDA-1B4E-AFFD-49F944A7DA10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A08C-7AA7-284C-A4EE-A423268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6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4" y="1175173"/>
            <a:ext cx="2331720" cy="363220"/>
          </a:xfrm>
        </p:spPr>
        <p:txBody>
          <a:bodyPr anchor="t"/>
          <a:lstStyle>
            <a:lvl1pPr algn="l">
              <a:defRPr sz="1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4" y="775124"/>
            <a:ext cx="2331720" cy="400050"/>
          </a:xfrm>
        </p:spPr>
        <p:txBody>
          <a:bodyPr anchor="b"/>
          <a:lstStyle>
            <a:lvl1pPr marL="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1pPr>
            <a:lvl2pPr marL="13062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6124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39186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522488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65311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783732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914354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104497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1CA87-5CDA-1B4E-AFFD-49F944A7DA10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A08C-7AA7-284C-A4EE-A423268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7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57" y="113877"/>
            <a:ext cx="347663" cy="321733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" y="113877"/>
            <a:ext cx="347663" cy="321733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1CA87-5CDA-1B4E-AFFD-49F944A7DA10}" type="datetimeFigureOut">
              <a:rPr lang="en-US" smtClean="0"/>
              <a:t>9/8/16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A08C-7AA7-284C-A4EE-A423268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3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73237"/>
            <a:ext cx="246888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409364"/>
            <a:ext cx="1212056" cy="170603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0622" indent="0">
              <a:buNone/>
              <a:defRPr sz="600" b="1"/>
            </a:lvl2pPr>
            <a:lvl3pPr marL="261244" indent="0">
              <a:buNone/>
              <a:defRPr sz="500" b="1"/>
            </a:lvl3pPr>
            <a:lvl4pPr marL="391866" indent="0">
              <a:buNone/>
              <a:defRPr sz="500" b="1"/>
            </a:lvl4pPr>
            <a:lvl5pPr marL="522488" indent="0">
              <a:buNone/>
              <a:defRPr sz="500" b="1"/>
            </a:lvl5pPr>
            <a:lvl6pPr marL="653110" indent="0">
              <a:buNone/>
              <a:defRPr sz="500" b="1"/>
            </a:lvl6pPr>
            <a:lvl7pPr marL="783732" indent="0">
              <a:buNone/>
              <a:defRPr sz="500" b="1"/>
            </a:lvl7pPr>
            <a:lvl8pPr marL="914354" indent="0">
              <a:buNone/>
              <a:defRPr sz="500" b="1"/>
            </a:lvl8pPr>
            <a:lvl9pPr marL="1044976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" y="579967"/>
            <a:ext cx="1212056" cy="1053677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" y="409364"/>
            <a:ext cx="1212533" cy="170603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0622" indent="0">
              <a:buNone/>
              <a:defRPr sz="600" b="1"/>
            </a:lvl2pPr>
            <a:lvl3pPr marL="261244" indent="0">
              <a:buNone/>
              <a:defRPr sz="500" b="1"/>
            </a:lvl3pPr>
            <a:lvl4pPr marL="391866" indent="0">
              <a:buNone/>
              <a:defRPr sz="500" b="1"/>
            </a:lvl4pPr>
            <a:lvl5pPr marL="522488" indent="0">
              <a:buNone/>
              <a:defRPr sz="500" b="1"/>
            </a:lvl5pPr>
            <a:lvl6pPr marL="653110" indent="0">
              <a:buNone/>
              <a:defRPr sz="500" b="1"/>
            </a:lvl6pPr>
            <a:lvl7pPr marL="783732" indent="0">
              <a:buNone/>
              <a:defRPr sz="500" b="1"/>
            </a:lvl7pPr>
            <a:lvl8pPr marL="914354" indent="0">
              <a:buNone/>
              <a:defRPr sz="500" b="1"/>
            </a:lvl8pPr>
            <a:lvl9pPr marL="1044976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" y="579967"/>
            <a:ext cx="1212533" cy="1053677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1CA87-5CDA-1B4E-AFFD-49F944A7DA10}" type="datetimeFigureOut">
              <a:rPr lang="en-US" smtClean="0"/>
              <a:t>9/8/16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A08C-7AA7-284C-A4EE-A423268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9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1CA87-5CDA-1B4E-AFFD-49F944A7DA10}" type="datetimeFigureOut">
              <a:rPr lang="en-US" smtClean="0"/>
              <a:t>9/8/16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A08C-7AA7-284C-A4EE-A423268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3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1CA87-5CDA-1B4E-AFFD-49F944A7DA10}" type="datetimeFigureOut">
              <a:rPr lang="en-US" smtClean="0"/>
              <a:t>9/8/16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A08C-7AA7-284C-A4EE-A423268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0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72813"/>
            <a:ext cx="902494" cy="309880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" y="72814"/>
            <a:ext cx="1533525" cy="1560830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" y="382694"/>
            <a:ext cx="902494" cy="1250950"/>
          </a:xfrm>
        </p:spPr>
        <p:txBody>
          <a:bodyPr/>
          <a:lstStyle>
            <a:lvl1pPr marL="0" indent="0">
              <a:buNone/>
              <a:defRPr sz="400"/>
            </a:lvl1pPr>
            <a:lvl2pPr marL="130622" indent="0">
              <a:buNone/>
              <a:defRPr sz="300"/>
            </a:lvl2pPr>
            <a:lvl3pPr marL="261244" indent="0">
              <a:buNone/>
              <a:defRPr sz="300"/>
            </a:lvl3pPr>
            <a:lvl4pPr marL="391866" indent="0">
              <a:buNone/>
              <a:defRPr sz="300"/>
            </a:lvl4pPr>
            <a:lvl5pPr marL="522488" indent="0">
              <a:buNone/>
              <a:defRPr sz="300"/>
            </a:lvl5pPr>
            <a:lvl6pPr marL="653110" indent="0">
              <a:buNone/>
              <a:defRPr sz="300"/>
            </a:lvl6pPr>
            <a:lvl7pPr marL="783732" indent="0">
              <a:buNone/>
              <a:defRPr sz="300"/>
            </a:lvl7pPr>
            <a:lvl8pPr marL="914354" indent="0">
              <a:buNone/>
              <a:defRPr sz="300"/>
            </a:lvl8pPr>
            <a:lvl9pPr marL="1044976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1CA87-5CDA-1B4E-AFFD-49F944A7DA10}" type="datetimeFigureOut">
              <a:rPr lang="en-US" smtClean="0"/>
              <a:t>9/8/16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A08C-7AA7-284C-A4EE-A423268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9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" y="1280160"/>
            <a:ext cx="1645920" cy="151130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" y="163407"/>
            <a:ext cx="1645920" cy="1097280"/>
          </a:xfrm>
        </p:spPr>
        <p:txBody>
          <a:bodyPr/>
          <a:lstStyle>
            <a:lvl1pPr marL="0" indent="0">
              <a:buNone/>
              <a:defRPr sz="900"/>
            </a:lvl1pPr>
            <a:lvl2pPr marL="130622" indent="0">
              <a:buNone/>
              <a:defRPr sz="800"/>
            </a:lvl2pPr>
            <a:lvl3pPr marL="261244" indent="0">
              <a:buNone/>
              <a:defRPr sz="700"/>
            </a:lvl3pPr>
            <a:lvl4pPr marL="391866" indent="0">
              <a:buNone/>
              <a:defRPr sz="600"/>
            </a:lvl4pPr>
            <a:lvl5pPr marL="522488" indent="0">
              <a:buNone/>
              <a:defRPr sz="600"/>
            </a:lvl5pPr>
            <a:lvl6pPr marL="653110" indent="0">
              <a:buNone/>
              <a:defRPr sz="600"/>
            </a:lvl6pPr>
            <a:lvl7pPr marL="783732" indent="0">
              <a:buNone/>
              <a:defRPr sz="600"/>
            </a:lvl7pPr>
            <a:lvl8pPr marL="914354" indent="0">
              <a:buNone/>
              <a:defRPr sz="600"/>
            </a:lvl8pPr>
            <a:lvl9pPr marL="1044976" indent="0">
              <a:buNone/>
              <a:defRPr sz="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" y="1431290"/>
            <a:ext cx="1645920" cy="214630"/>
          </a:xfrm>
        </p:spPr>
        <p:txBody>
          <a:bodyPr/>
          <a:lstStyle>
            <a:lvl1pPr marL="0" indent="0">
              <a:buNone/>
              <a:defRPr sz="400"/>
            </a:lvl1pPr>
            <a:lvl2pPr marL="130622" indent="0">
              <a:buNone/>
              <a:defRPr sz="300"/>
            </a:lvl2pPr>
            <a:lvl3pPr marL="261244" indent="0">
              <a:buNone/>
              <a:defRPr sz="300"/>
            </a:lvl3pPr>
            <a:lvl4pPr marL="391866" indent="0">
              <a:buNone/>
              <a:defRPr sz="300"/>
            </a:lvl4pPr>
            <a:lvl5pPr marL="522488" indent="0">
              <a:buNone/>
              <a:defRPr sz="300"/>
            </a:lvl5pPr>
            <a:lvl6pPr marL="653110" indent="0">
              <a:buNone/>
              <a:defRPr sz="300"/>
            </a:lvl6pPr>
            <a:lvl7pPr marL="783732" indent="0">
              <a:buNone/>
              <a:defRPr sz="300"/>
            </a:lvl7pPr>
            <a:lvl8pPr marL="914354" indent="0">
              <a:buNone/>
              <a:defRPr sz="300"/>
            </a:lvl8pPr>
            <a:lvl9pPr marL="1044976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1CA87-5CDA-1B4E-AFFD-49F944A7DA10}" type="datetimeFigureOut">
              <a:rPr lang="en-US" smtClean="0"/>
              <a:t>9/8/16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A08C-7AA7-284C-A4EE-A423268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5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" y="73237"/>
            <a:ext cx="2468880" cy="304800"/>
          </a:xfrm>
          <a:prstGeom prst="rect">
            <a:avLst/>
          </a:prstGeom>
        </p:spPr>
        <p:txBody>
          <a:bodyPr vert="horz" lIns="26124" tIns="13062" rIns="26124" bIns="1306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426720"/>
            <a:ext cx="2468880" cy="1206923"/>
          </a:xfrm>
          <a:prstGeom prst="rect">
            <a:avLst/>
          </a:prstGeom>
        </p:spPr>
        <p:txBody>
          <a:bodyPr vert="horz" lIns="26124" tIns="13062" rIns="26124" bIns="130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" y="1695027"/>
            <a:ext cx="640080" cy="97367"/>
          </a:xfrm>
          <a:prstGeom prst="rect">
            <a:avLst/>
          </a:prstGeom>
        </p:spPr>
        <p:txBody>
          <a:bodyPr vert="horz" lIns="26124" tIns="13062" rIns="26124" bIns="13062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1CA87-5CDA-1B4E-AFFD-49F944A7DA10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" y="1695027"/>
            <a:ext cx="868680" cy="97367"/>
          </a:xfrm>
          <a:prstGeom prst="rect">
            <a:avLst/>
          </a:prstGeom>
        </p:spPr>
        <p:txBody>
          <a:bodyPr vert="horz" lIns="26124" tIns="13062" rIns="26124" bIns="13062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" y="1695027"/>
            <a:ext cx="640080" cy="97367"/>
          </a:xfrm>
          <a:prstGeom prst="rect">
            <a:avLst/>
          </a:prstGeom>
        </p:spPr>
        <p:txBody>
          <a:bodyPr vert="horz" lIns="26124" tIns="13062" rIns="26124" bIns="13062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6A08C-7AA7-284C-A4EE-A423268B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1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0622" rtl="0" eaLnBrk="1" latinLnBrk="0" hangingPunct="1">
        <a:spcBef>
          <a:spcPct val="0"/>
        </a:spcBef>
        <a:buNone/>
        <a:defRPr sz="1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67" indent="-97967" algn="l" defTabSz="130622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12261" indent="-81639" algn="l" defTabSz="130622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26555" indent="-65311" algn="l" defTabSz="130622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77" indent="-65311" algn="l" defTabSz="130622" rtl="0" eaLnBrk="1" latinLnBrk="0" hangingPunct="1">
        <a:spcBef>
          <a:spcPct val="20000"/>
        </a:spcBef>
        <a:buFont typeface="Arial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587799" indent="-65311" algn="l" defTabSz="130622" rtl="0" eaLnBrk="1" latinLnBrk="0" hangingPunct="1">
        <a:spcBef>
          <a:spcPct val="20000"/>
        </a:spcBef>
        <a:buFont typeface="Arial"/>
        <a:buChar char="»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18421" indent="-65311" algn="l" defTabSz="130622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49043" indent="-65311" algn="l" defTabSz="130622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979665" indent="-65311" algn="l" defTabSz="130622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287" indent="-65311" algn="l" defTabSz="130622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2" algn="l" defTabSz="130622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44" algn="l" defTabSz="130622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66" algn="l" defTabSz="130622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22488" algn="l" defTabSz="130622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10" algn="l" defTabSz="130622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32" algn="l" defTabSz="130622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54" algn="l" defTabSz="130622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44976" algn="l" defTabSz="130622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147" y="76337"/>
            <a:ext cx="586728" cy="2942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54696" y="220841"/>
            <a:ext cx="1051560" cy="272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347" y="66952"/>
            <a:ext cx="683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Optima"/>
                <a:cs typeface="Optima"/>
              </a:rPr>
              <a:t>Model</a:t>
            </a:r>
            <a:endParaRPr lang="en-US" sz="1400" dirty="0">
              <a:latin typeface="Optima"/>
              <a:cs typeface="Optim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47" y="1444150"/>
            <a:ext cx="1160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Optima"/>
                <a:cs typeface="Optima"/>
              </a:rPr>
              <a:t>Environment</a:t>
            </a:r>
            <a:endParaRPr lang="en-US" sz="1400" dirty="0">
              <a:latin typeface="Optima"/>
              <a:cs typeface="Optim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825" y="747872"/>
            <a:ext cx="1348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Optima"/>
                <a:cs typeface="Optima"/>
              </a:rPr>
              <a:t>Pseudorewards</a:t>
            </a:r>
            <a:endParaRPr lang="en-US" sz="1400" dirty="0">
              <a:latin typeface="Optima"/>
              <a:cs typeface="Optim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147" y="1457684"/>
            <a:ext cx="1050278" cy="2942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024" y="747872"/>
            <a:ext cx="1246787" cy="2942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911009" y="1045629"/>
            <a:ext cx="8512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Optima"/>
                <a:cs typeface="Optima"/>
              </a:rPr>
              <a:t>Policy/</a:t>
            </a:r>
          </a:p>
          <a:p>
            <a:r>
              <a:rPr lang="en-US" sz="1400" dirty="0" smtClean="0">
                <a:latin typeface="Optima"/>
                <a:cs typeface="Optima"/>
              </a:rPr>
              <a:t>reward function</a:t>
            </a:r>
            <a:endParaRPr lang="en-US" sz="1400" dirty="0">
              <a:latin typeface="Optima"/>
              <a:cs typeface="Optim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55800" y="1045629"/>
            <a:ext cx="722912" cy="7056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118734" y="1547297"/>
            <a:ext cx="832104" cy="21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119926" y="1671122"/>
            <a:ext cx="832104" cy="21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42803" y="48389"/>
            <a:ext cx="828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Optima"/>
                <a:cs typeface="Optima"/>
              </a:rPr>
              <a:t>Bellman</a:t>
            </a:r>
          </a:p>
          <a:p>
            <a:r>
              <a:rPr lang="en-US" sz="800" dirty="0" smtClean="0">
                <a:latin typeface="Optima"/>
                <a:cs typeface="Optima"/>
              </a:rPr>
              <a:t>approximation</a:t>
            </a:r>
            <a:endParaRPr lang="en-US" sz="800" dirty="0">
              <a:latin typeface="Optima"/>
              <a:cs typeface="Optim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12973" y="1379478"/>
            <a:ext cx="3955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Optima"/>
                <a:cs typeface="Optima"/>
              </a:rPr>
              <a:t>State</a:t>
            </a:r>
            <a:endParaRPr lang="en-US" sz="800" dirty="0">
              <a:latin typeface="Optima"/>
              <a:cs typeface="Optim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99729" y="1620322"/>
            <a:ext cx="475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Optima"/>
                <a:cs typeface="Optima"/>
              </a:rPr>
              <a:t>Action</a:t>
            </a:r>
            <a:endParaRPr lang="en-US" sz="800" dirty="0">
              <a:latin typeface="Optima"/>
              <a:cs typeface="Optim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58104" y="53418"/>
            <a:ext cx="1088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Optima"/>
                <a:cs typeface="Optima"/>
              </a:rPr>
              <a:t>State values</a:t>
            </a:r>
            <a:endParaRPr lang="en-US" sz="1400" dirty="0">
              <a:latin typeface="Optima"/>
              <a:cs typeface="Optima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710614" y="73719"/>
            <a:ext cx="970627" cy="2942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 rot="19939079">
            <a:off x="1468752" y="431813"/>
            <a:ext cx="549482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50"/>
              </a:spcBef>
            </a:pPr>
            <a:r>
              <a:rPr lang="en-US" sz="800" dirty="0" smtClean="0">
                <a:latin typeface="Optima"/>
                <a:cs typeface="Optima"/>
              </a:rPr>
              <a:t>Shaping</a:t>
            </a:r>
          </a:p>
          <a:p>
            <a:pPr>
              <a:spcBef>
                <a:spcPts val="250"/>
              </a:spcBef>
            </a:pPr>
            <a:r>
              <a:rPr lang="en-US" sz="800" dirty="0" smtClean="0">
                <a:latin typeface="Optima"/>
                <a:cs typeface="Optima"/>
              </a:rPr>
              <a:t>theorem</a:t>
            </a:r>
            <a:endParaRPr lang="en-US" sz="800" dirty="0">
              <a:latin typeface="Optima"/>
              <a:cs typeface="Optima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9120000" flipV="1">
            <a:off x="1254816" y="608787"/>
            <a:ext cx="1024128" cy="21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20000" flipV="1">
            <a:off x="1288560" y="1047346"/>
            <a:ext cx="676656" cy="21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10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15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Krueger</dc:creator>
  <cp:lastModifiedBy>Paul Krueger</cp:lastModifiedBy>
  <cp:revision>10</cp:revision>
  <dcterms:created xsi:type="dcterms:W3CDTF">2016-09-06T20:54:21Z</dcterms:created>
  <dcterms:modified xsi:type="dcterms:W3CDTF">2016-09-09T01:00:22Z</dcterms:modified>
</cp:coreProperties>
</file>