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" cy="1828800"/>
  <p:notesSz cx="6858000" cy="9144000"/>
  <p:defaultTextStyle>
    <a:defPPr>
      <a:defRPr lang="en-US"/>
    </a:defPPr>
    <a:lvl1pPr marL="0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0622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61244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91866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22488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53110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83732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14354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44976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-936" y="-208"/>
      </p:cViewPr>
      <p:guideLst>
        <p:guide orient="horz" pos="576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568113"/>
            <a:ext cx="233172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036320"/>
            <a:ext cx="192024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0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0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742" y="19473"/>
            <a:ext cx="185261" cy="416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58" y="19473"/>
            <a:ext cx="510064" cy="416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1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6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175173"/>
            <a:ext cx="2331720" cy="363220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775124"/>
            <a:ext cx="2331720" cy="400050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06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61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918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2248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5311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8373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1435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4497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7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57" y="113877"/>
            <a:ext cx="347663" cy="32173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" y="113877"/>
            <a:ext cx="347663" cy="32173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3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73237"/>
            <a:ext cx="246888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409364"/>
            <a:ext cx="1212056" cy="17060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579967"/>
            <a:ext cx="1212056" cy="1053677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409364"/>
            <a:ext cx="1212533" cy="17060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579967"/>
            <a:ext cx="1212533" cy="1053677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3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0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72813"/>
            <a:ext cx="902494" cy="30988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72814"/>
            <a:ext cx="1533525" cy="156083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382694"/>
            <a:ext cx="902494" cy="1250950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9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280160"/>
            <a:ext cx="1645920" cy="15113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163407"/>
            <a:ext cx="1645920" cy="1097280"/>
          </a:xfrm>
        </p:spPr>
        <p:txBody>
          <a:bodyPr/>
          <a:lstStyle>
            <a:lvl1pPr marL="0" indent="0">
              <a:buNone/>
              <a:defRPr sz="900"/>
            </a:lvl1pPr>
            <a:lvl2pPr marL="130622" indent="0">
              <a:buNone/>
              <a:defRPr sz="800"/>
            </a:lvl2pPr>
            <a:lvl3pPr marL="261244" indent="0">
              <a:buNone/>
              <a:defRPr sz="700"/>
            </a:lvl3pPr>
            <a:lvl4pPr marL="391866" indent="0">
              <a:buNone/>
              <a:defRPr sz="600"/>
            </a:lvl4pPr>
            <a:lvl5pPr marL="522488" indent="0">
              <a:buNone/>
              <a:defRPr sz="600"/>
            </a:lvl5pPr>
            <a:lvl6pPr marL="653110" indent="0">
              <a:buNone/>
              <a:defRPr sz="600"/>
            </a:lvl6pPr>
            <a:lvl7pPr marL="783732" indent="0">
              <a:buNone/>
              <a:defRPr sz="600"/>
            </a:lvl7pPr>
            <a:lvl8pPr marL="914354" indent="0">
              <a:buNone/>
              <a:defRPr sz="600"/>
            </a:lvl8pPr>
            <a:lvl9pPr marL="1044976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1431290"/>
            <a:ext cx="1645920" cy="214630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5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73237"/>
            <a:ext cx="2468880" cy="304800"/>
          </a:xfrm>
          <a:prstGeom prst="rect">
            <a:avLst/>
          </a:prstGeom>
        </p:spPr>
        <p:txBody>
          <a:bodyPr vert="horz" lIns="26124" tIns="13062" rIns="26124" bIns="13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426720"/>
            <a:ext cx="2468880" cy="1206923"/>
          </a:xfrm>
          <a:prstGeom prst="rect">
            <a:avLst/>
          </a:prstGeom>
        </p:spPr>
        <p:txBody>
          <a:bodyPr vert="horz" lIns="26124" tIns="13062" rIns="26124" bIns="13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1695027"/>
            <a:ext cx="640080" cy="9736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1CA87-5CDA-1B4E-AFFD-49F944A7DA1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1695027"/>
            <a:ext cx="868680" cy="9736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1695027"/>
            <a:ext cx="640080" cy="9736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67" indent="-97967" algn="l" defTabSz="130622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1" indent="-81639" algn="l" defTabSz="130622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55" indent="-65311" algn="l" defTabSz="130622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77" indent="-65311" algn="l" defTabSz="130622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7799" indent="-65311" algn="l" defTabSz="130622" rtl="0" eaLnBrk="1" latinLnBrk="0" hangingPunct="1">
        <a:spcBef>
          <a:spcPct val="20000"/>
        </a:spcBef>
        <a:buFont typeface="Arial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21" indent="-65311" algn="l" defTabSz="13062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43" indent="-65311" algn="l" defTabSz="13062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65" indent="-65311" algn="l" defTabSz="13062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287" indent="-65311" algn="l" defTabSz="13062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2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4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66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2488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10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32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54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976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372" y="76337"/>
            <a:ext cx="586728" cy="2942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70571" y="220841"/>
            <a:ext cx="1033272" cy="2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572" y="66952"/>
            <a:ext cx="68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Model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97" y="1444150"/>
            <a:ext cx="1160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Environment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2266" y="898525"/>
            <a:ext cx="1348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Optima"/>
                <a:cs typeface="Optima"/>
              </a:rPr>
              <a:t>Pseudorewards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197" y="1457684"/>
            <a:ext cx="1050278" cy="2942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22465" y="898525"/>
            <a:ext cx="1246787" cy="2942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66584" y="1443477"/>
            <a:ext cx="651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Policy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17384" y="1457011"/>
            <a:ext cx="548628" cy="2942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133475" y="1534597"/>
            <a:ext cx="978408" cy="2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135801" y="1658422"/>
            <a:ext cx="978408" cy="2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88329" y="1192768"/>
            <a:ext cx="0" cy="257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2653" y="48389"/>
            <a:ext cx="828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Optima"/>
                <a:cs typeface="Optima"/>
              </a:rPr>
              <a:t>Bellman</a:t>
            </a:r>
          </a:p>
          <a:p>
            <a:r>
              <a:rPr lang="en-US" sz="800" dirty="0" smtClean="0">
                <a:latin typeface="Optima"/>
                <a:cs typeface="Optima"/>
              </a:rPr>
              <a:t>approximation</a:t>
            </a:r>
            <a:endParaRPr lang="en-US" sz="800" dirty="0">
              <a:latin typeface="Optima"/>
              <a:cs typeface="Optim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27273" y="1366778"/>
            <a:ext cx="395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Optima"/>
                <a:cs typeface="Optima"/>
              </a:rPr>
              <a:t>State</a:t>
            </a:r>
            <a:endParaRPr lang="en-US" sz="800" dirty="0">
              <a:latin typeface="Optima"/>
              <a:cs typeface="Optim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4029" y="1607622"/>
            <a:ext cx="47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Optima"/>
                <a:cs typeface="Optima"/>
              </a:rPr>
              <a:t>Action</a:t>
            </a:r>
            <a:endParaRPr lang="en-US" sz="800" dirty="0">
              <a:latin typeface="Optima"/>
              <a:cs typeface="Optim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4929" y="53418"/>
            <a:ext cx="108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State values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07439" y="73719"/>
            <a:ext cx="970627" cy="2942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383880" y="367962"/>
            <a:ext cx="4449" cy="526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5400000">
            <a:off x="2123113" y="394282"/>
            <a:ext cx="54948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50"/>
              </a:spcBef>
            </a:pPr>
            <a:r>
              <a:rPr lang="en-US" sz="800" dirty="0" smtClean="0">
                <a:latin typeface="Optima"/>
                <a:cs typeface="Optima"/>
              </a:rPr>
              <a:t>Shaping</a:t>
            </a:r>
          </a:p>
          <a:p>
            <a:pPr>
              <a:spcBef>
                <a:spcPts val="250"/>
              </a:spcBef>
            </a:pPr>
            <a:r>
              <a:rPr lang="en-US" sz="800" dirty="0" smtClean="0">
                <a:latin typeface="Optima"/>
                <a:cs typeface="Optima"/>
              </a:rPr>
              <a:t>theorem</a:t>
            </a:r>
            <a:endParaRPr lang="en-US" sz="8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4341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4</cp:revision>
  <dcterms:created xsi:type="dcterms:W3CDTF">2016-09-06T20:54:21Z</dcterms:created>
  <dcterms:modified xsi:type="dcterms:W3CDTF">2016-09-06T21:26:12Z</dcterms:modified>
</cp:coreProperties>
</file>