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" cy="1408113"/>
  <p:notesSz cx="6858000" cy="9144000"/>
  <p:defaultTextStyle>
    <a:defPPr>
      <a:defRPr lang="en-US"/>
    </a:defPPr>
    <a:lvl1pPr marL="0" algn="l" defTabSz="11914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19146" algn="l" defTabSz="11914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38293" algn="l" defTabSz="11914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57439" algn="l" defTabSz="11914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76585" algn="l" defTabSz="11914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595732" algn="l" defTabSz="11914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14878" algn="l" defTabSz="11914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34024" algn="l" defTabSz="11914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53171" algn="l" defTabSz="11914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-728" y="-496"/>
      </p:cViewPr>
      <p:guideLst>
        <p:guide orient="horz" pos="444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1" y="437428"/>
            <a:ext cx="2331721" cy="3018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1" y="797931"/>
            <a:ext cx="1920240" cy="3598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6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9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1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34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53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515" y="22491"/>
            <a:ext cx="96203" cy="480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4" y="22491"/>
            <a:ext cx="243363" cy="480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6" y="904844"/>
            <a:ext cx="2331721" cy="279666"/>
          </a:xfrm>
        </p:spPr>
        <p:txBody>
          <a:bodyPr anchor="t"/>
          <a:lstStyle>
            <a:lvl1pPr algn="l">
              <a:defRPr sz="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6" y="596819"/>
            <a:ext cx="2331721" cy="308025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1914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3829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5743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7658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95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1487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3402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5317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3" y="131359"/>
            <a:ext cx="169546" cy="37191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698" y="131359"/>
            <a:ext cx="170021" cy="371912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1" y="56390"/>
            <a:ext cx="2468881" cy="23468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315196"/>
            <a:ext cx="1212056" cy="131359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9146" indent="0">
              <a:buNone/>
              <a:defRPr sz="500" b="1"/>
            </a:lvl2pPr>
            <a:lvl3pPr marL="238293" indent="0">
              <a:buNone/>
              <a:defRPr sz="500" b="1"/>
            </a:lvl3pPr>
            <a:lvl4pPr marL="357439" indent="0">
              <a:buNone/>
              <a:defRPr sz="400" b="1"/>
            </a:lvl4pPr>
            <a:lvl5pPr marL="476585" indent="0">
              <a:buNone/>
              <a:defRPr sz="400" b="1"/>
            </a:lvl5pPr>
            <a:lvl6pPr marL="595732" indent="0">
              <a:buNone/>
              <a:defRPr sz="400" b="1"/>
            </a:lvl6pPr>
            <a:lvl7pPr marL="714878" indent="0">
              <a:buNone/>
              <a:defRPr sz="400" b="1"/>
            </a:lvl7pPr>
            <a:lvl8pPr marL="834024" indent="0">
              <a:buNone/>
              <a:defRPr sz="400" b="1"/>
            </a:lvl8pPr>
            <a:lvl9pPr marL="953171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446555"/>
            <a:ext cx="1212056" cy="81129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" y="315196"/>
            <a:ext cx="1212533" cy="131359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9146" indent="0">
              <a:buNone/>
              <a:defRPr sz="500" b="1"/>
            </a:lvl2pPr>
            <a:lvl3pPr marL="238293" indent="0">
              <a:buNone/>
              <a:defRPr sz="500" b="1"/>
            </a:lvl3pPr>
            <a:lvl4pPr marL="357439" indent="0">
              <a:buNone/>
              <a:defRPr sz="400" b="1"/>
            </a:lvl4pPr>
            <a:lvl5pPr marL="476585" indent="0">
              <a:buNone/>
              <a:defRPr sz="400" b="1"/>
            </a:lvl5pPr>
            <a:lvl6pPr marL="595732" indent="0">
              <a:buNone/>
              <a:defRPr sz="400" b="1"/>
            </a:lvl6pPr>
            <a:lvl7pPr marL="714878" indent="0">
              <a:buNone/>
              <a:defRPr sz="400" b="1"/>
            </a:lvl7pPr>
            <a:lvl8pPr marL="834024" indent="0">
              <a:buNone/>
              <a:defRPr sz="400" b="1"/>
            </a:lvl8pPr>
            <a:lvl9pPr marL="953171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" y="446555"/>
            <a:ext cx="1212533" cy="811295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3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1" y="56064"/>
            <a:ext cx="902494" cy="238597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6" y="56064"/>
            <a:ext cx="1533525" cy="1201785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1" y="294661"/>
            <a:ext cx="902494" cy="963188"/>
          </a:xfrm>
        </p:spPr>
        <p:txBody>
          <a:bodyPr/>
          <a:lstStyle>
            <a:lvl1pPr marL="0" indent="0">
              <a:buNone/>
              <a:defRPr sz="400"/>
            </a:lvl1pPr>
            <a:lvl2pPr marL="119146" indent="0">
              <a:buNone/>
              <a:defRPr sz="300"/>
            </a:lvl2pPr>
            <a:lvl3pPr marL="238293" indent="0">
              <a:buNone/>
              <a:defRPr sz="300"/>
            </a:lvl3pPr>
            <a:lvl4pPr marL="357439" indent="0">
              <a:buNone/>
              <a:defRPr sz="200"/>
            </a:lvl4pPr>
            <a:lvl5pPr marL="476585" indent="0">
              <a:buNone/>
              <a:defRPr sz="200"/>
            </a:lvl5pPr>
            <a:lvl6pPr marL="595732" indent="0">
              <a:buNone/>
              <a:defRPr sz="200"/>
            </a:lvl6pPr>
            <a:lvl7pPr marL="714878" indent="0">
              <a:buNone/>
              <a:defRPr sz="200"/>
            </a:lvl7pPr>
            <a:lvl8pPr marL="834024" indent="0">
              <a:buNone/>
              <a:defRPr sz="200"/>
            </a:lvl8pPr>
            <a:lvl9pPr marL="953171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985679"/>
            <a:ext cx="1645920" cy="11636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125818"/>
            <a:ext cx="1645920" cy="844868"/>
          </a:xfrm>
        </p:spPr>
        <p:txBody>
          <a:bodyPr/>
          <a:lstStyle>
            <a:lvl1pPr marL="0" indent="0">
              <a:buNone/>
              <a:defRPr sz="800"/>
            </a:lvl1pPr>
            <a:lvl2pPr marL="119146" indent="0">
              <a:buNone/>
              <a:defRPr sz="700"/>
            </a:lvl2pPr>
            <a:lvl3pPr marL="238293" indent="0">
              <a:buNone/>
              <a:defRPr sz="600"/>
            </a:lvl3pPr>
            <a:lvl4pPr marL="357439" indent="0">
              <a:buNone/>
              <a:defRPr sz="500"/>
            </a:lvl4pPr>
            <a:lvl5pPr marL="476585" indent="0">
              <a:buNone/>
              <a:defRPr sz="500"/>
            </a:lvl5pPr>
            <a:lvl6pPr marL="595732" indent="0">
              <a:buNone/>
              <a:defRPr sz="500"/>
            </a:lvl6pPr>
            <a:lvl7pPr marL="714878" indent="0">
              <a:buNone/>
              <a:defRPr sz="500"/>
            </a:lvl7pPr>
            <a:lvl8pPr marL="834024" indent="0">
              <a:buNone/>
              <a:defRPr sz="500"/>
            </a:lvl8pPr>
            <a:lvl9pPr marL="953171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1102045"/>
            <a:ext cx="1645920" cy="165257"/>
          </a:xfrm>
        </p:spPr>
        <p:txBody>
          <a:bodyPr/>
          <a:lstStyle>
            <a:lvl1pPr marL="0" indent="0">
              <a:buNone/>
              <a:defRPr sz="400"/>
            </a:lvl1pPr>
            <a:lvl2pPr marL="119146" indent="0">
              <a:buNone/>
              <a:defRPr sz="300"/>
            </a:lvl2pPr>
            <a:lvl3pPr marL="238293" indent="0">
              <a:buNone/>
              <a:defRPr sz="300"/>
            </a:lvl3pPr>
            <a:lvl4pPr marL="357439" indent="0">
              <a:buNone/>
              <a:defRPr sz="200"/>
            </a:lvl4pPr>
            <a:lvl5pPr marL="476585" indent="0">
              <a:buNone/>
              <a:defRPr sz="200"/>
            </a:lvl5pPr>
            <a:lvl6pPr marL="595732" indent="0">
              <a:buNone/>
              <a:defRPr sz="200"/>
            </a:lvl6pPr>
            <a:lvl7pPr marL="714878" indent="0">
              <a:buNone/>
              <a:defRPr sz="200"/>
            </a:lvl7pPr>
            <a:lvl8pPr marL="834024" indent="0">
              <a:buNone/>
              <a:defRPr sz="200"/>
            </a:lvl8pPr>
            <a:lvl9pPr marL="953171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1" y="56390"/>
            <a:ext cx="2468881" cy="234686"/>
          </a:xfrm>
          <a:prstGeom prst="rect">
            <a:avLst/>
          </a:prstGeom>
        </p:spPr>
        <p:txBody>
          <a:bodyPr vert="horz" lIns="23829" tIns="11915" rIns="23829" bIns="119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1" y="328560"/>
            <a:ext cx="2468881" cy="929290"/>
          </a:xfrm>
          <a:prstGeom prst="rect">
            <a:avLst/>
          </a:prstGeom>
        </p:spPr>
        <p:txBody>
          <a:bodyPr vert="horz" lIns="23829" tIns="11915" rIns="23829" bIns="119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1" y="1305113"/>
            <a:ext cx="640081" cy="74969"/>
          </a:xfrm>
          <a:prstGeom prst="rect">
            <a:avLst/>
          </a:prstGeom>
        </p:spPr>
        <p:txBody>
          <a:bodyPr vert="horz" lIns="23829" tIns="11915" rIns="23829" bIns="11915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2080-722C-EB46-A727-4E811C713391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1" y="1305113"/>
            <a:ext cx="868680" cy="74969"/>
          </a:xfrm>
          <a:prstGeom prst="rect">
            <a:avLst/>
          </a:prstGeom>
        </p:spPr>
        <p:txBody>
          <a:bodyPr vert="horz" lIns="23829" tIns="11915" rIns="23829" bIns="11915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1" y="1305113"/>
            <a:ext cx="640081" cy="74969"/>
          </a:xfrm>
          <a:prstGeom prst="rect">
            <a:avLst/>
          </a:prstGeom>
        </p:spPr>
        <p:txBody>
          <a:bodyPr vert="horz" lIns="23829" tIns="11915" rIns="23829" bIns="11915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3CC02-5FC7-1C4F-9B03-072087BF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2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9146" rtl="0" eaLnBrk="1" latinLnBrk="0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360" indent="-89360" algn="l" defTabSz="11914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613" indent="-74466" algn="l" defTabSz="119146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97866" indent="-59573" algn="l" defTabSz="119146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17012" indent="-59573" algn="l" defTabSz="119146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36158" indent="-59573" algn="l" defTabSz="119146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5305" indent="-59573" algn="l" defTabSz="119146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74451" indent="-59573" algn="l" defTabSz="119146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93597" indent="-59573" algn="l" defTabSz="119146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2744" indent="-59573" algn="l" defTabSz="119146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14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9146" algn="l" defTabSz="11914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38293" algn="l" defTabSz="11914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57439" algn="l" defTabSz="11914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6585" algn="l" defTabSz="11914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95732" algn="l" defTabSz="11914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14878" algn="l" defTabSz="11914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34024" algn="l" defTabSz="11914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53171" algn="l" defTabSz="11914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88448" y="63639"/>
            <a:ext cx="586728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7647" y="54254"/>
            <a:ext cx="68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Model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48" y="1034577"/>
            <a:ext cx="116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Environment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47" y="1048111"/>
            <a:ext cx="1050278" cy="2942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11010" y="636055"/>
            <a:ext cx="851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Optima"/>
                <a:cs typeface="Optima"/>
              </a:rPr>
              <a:t>Policy/</a:t>
            </a:r>
          </a:p>
          <a:p>
            <a:r>
              <a:rPr lang="en-US" sz="1400" dirty="0" smtClean="0">
                <a:latin typeface="Optima"/>
                <a:cs typeface="Optima"/>
              </a:rPr>
              <a:t>reward function</a:t>
            </a:r>
            <a:endParaRPr lang="en-US" sz="1400" dirty="0">
              <a:latin typeface="Optima"/>
              <a:cs typeface="Optim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55800" y="636056"/>
            <a:ext cx="722912" cy="7056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18735" y="1137722"/>
            <a:ext cx="832104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119927" y="1261547"/>
            <a:ext cx="832104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5499" y="969903"/>
            <a:ext cx="395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State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2254" y="1210747"/>
            <a:ext cx="47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Action</a:t>
            </a:r>
            <a:endParaRPr lang="en-US" sz="800" dirty="0">
              <a:latin typeface="Optima"/>
              <a:cs typeface="Optima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423686" y="363983"/>
            <a:ext cx="1" cy="612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2700000" flipV="1">
            <a:off x="1601874" y="445237"/>
            <a:ext cx="516671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2700000" flipH="1" flipV="1">
            <a:off x="1510559" y="550312"/>
            <a:ext cx="516671" cy="2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2700000">
            <a:off x="1695032" y="279188"/>
            <a:ext cx="3955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State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34" name="TextBox 33"/>
          <p:cNvSpPr txBox="1"/>
          <p:nvPr/>
        </p:nvSpPr>
        <p:spPr>
          <a:xfrm rot="2700000">
            <a:off x="1521610" y="505131"/>
            <a:ext cx="47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Optima"/>
                <a:cs typeface="Optima"/>
              </a:rPr>
              <a:t>Action</a:t>
            </a:r>
            <a:endParaRPr lang="en-US" sz="800" dirty="0">
              <a:latin typeface="Optima"/>
              <a:cs typeface="Optima"/>
            </a:endParaRPr>
          </a:p>
        </p:txBody>
      </p:sp>
      <p:sp>
        <p:nvSpPr>
          <p:cNvPr id="35" name="Left Brace 34"/>
          <p:cNvSpPr/>
          <p:nvPr/>
        </p:nvSpPr>
        <p:spPr>
          <a:xfrm rot="5400000">
            <a:off x="1385093" y="821060"/>
            <a:ext cx="76202" cy="334961"/>
          </a:xfrm>
          <a:prstGeom prst="lef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1</cp:revision>
  <dcterms:created xsi:type="dcterms:W3CDTF">2016-09-09T01:01:17Z</dcterms:created>
  <dcterms:modified xsi:type="dcterms:W3CDTF">2016-09-09T01:04:50Z</dcterms:modified>
</cp:coreProperties>
</file>