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5943600"/>
  <p:notesSz cx="6858000" cy="9144000"/>
  <p:defaultTextStyle>
    <a:defPPr>
      <a:defRPr lang="en-US"/>
    </a:defPPr>
    <a:lvl1pPr marL="0" algn="l" defTabSz="39186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39186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39186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39186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39186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39186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39186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39186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39186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240" y="-96"/>
      </p:cViewPr>
      <p:guideLst>
        <p:guide orient="horz" pos="1872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846369"/>
            <a:ext cx="6606540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368040"/>
            <a:ext cx="544068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206375"/>
            <a:ext cx="1485662" cy="4394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206375"/>
            <a:ext cx="4330144" cy="4394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819314"/>
            <a:ext cx="6606540" cy="118046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519152"/>
            <a:ext cx="6606540" cy="1300162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1202479"/>
            <a:ext cx="2907903" cy="33983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1202479"/>
            <a:ext cx="2907904" cy="33983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38020"/>
            <a:ext cx="699516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30431"/>
            <a:ext cx="3434160" cy="5544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884891"/>
            <a:ext cx="3434160" cy="342445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330431"/>
            <a:ext cx="3435509" cy="55446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1884891"/>
            <a:ext cx="3435509" cy="342445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9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36643"/>
            <a:ext cx="2557066" cy="100711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36644"/>
            <a:ext cx="4344988" cy="507269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243754"/>
            <a:ext cx="2557066" cy="406558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160520"/>
            <a:ext cx="4663440" cy="4911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31072"/>
            <a:ext cx="4663440" cy="3566160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4651693"/>
            <a:ext cx="4663440" cy="697547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38020"/>
            <a:ext cx="6995160" cy="9906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86841"/>
            <a:ext cx="6995160" cy="3922501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508837"/>
            <a:ext cx="1813560" cy="316442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FF4B-5A30-3F4D-90C8-BCBF69D337F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508837"/>
            <a:ext cx="2461260" cy="316442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508837"/>
            <a:ext cx="1813560" cy="316442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AFBC-D92C-7042-884E-32013A86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866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900" indent="-293900" algn="l" defTabSz="39186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2" indent="-244916" algn="l" defTabSz="39186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3918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3918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3918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39186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39186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39186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39186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lue_bou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5" y="-9844"/>
            <a:ext cx="73152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2019" y="5506089"/>
            <a:ext cx="34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"/>
                <a:cs typeface="Helvetica"/>
              </a:rPr>
              <a:t># Bellman Updates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1470559" y="1494297"/>
            <a:ext cx="34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"/>
                <a:cs typeface="Helvetica"/>
              </a:rPr>
              <a:t>State Value</a:t>
            </a:r>
            <a:endParaRPr lang="en-US" sz="1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70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1</cp:revision>
  <cp:lastPrinted>2016-09-07T00:04:20Z</cp:lastPrinted>
  <dcterms:created xsi:type="dcterms:W3CDTF">2016-09-07T00:01:27Z</dcterms:created>
  <dcterms:modified xsi:type="dcterms:W3CDTF">2016-09-07T00:08:32Z</dcterms:modified>
</cp:coreProperties>
</file>