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2AEA-46E1-612D-C179-0E59EC7AD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Sharing code using </a:t>
            </a:r>
            <a:r>
              <a:rPr lang="en-US" dirty="0" err="1"/>
              <a:t>nx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51EF-F0A6-D882-E4C3-E568DE2D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DC Meetup,  May 24, 2022</a:t>
            </a:r>
          </a:p>
        </p:txBody>
      </p:sp>
    </p:spTree>
    <p:extLst>
      <p:ext uri="{BB962C8B-B14F-4D97-AF65-F5344CB8AC3E}">
        <p14:creationId xmlns:p14="http://schemas.microsoft.com/office/powerpoint/2010/main" val="73204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DEB2-9739-C01B-A580-AA4DE1E5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45A9-F966-FBD2-9EF8-3785EEAB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is a build tool created by the </a:t>
            </a:r>
            <a:r>
              <a:rPr lang="en-US" dirty="0" err="1"/>
              <a:t>Nrwl</a:t>
            </a:r>
            <a:r>
              <a:rPr lang="en-US" dirty="0"/>
              <a:t> team.  It provides a prescriptive way to organize </a:t>
            </a:r>
            <a:r>
              <a:rPr lang="en-US" dirty="0" err="1"/>
              <a:t>monorepos</a:t>
            </a:r>
            <a:r>
              <a:rPr lang="en-US" dirty="0"/>
              <a:t>.</a:t>
            </a:r>
          </a:p>
          <a:p>
            <a:r>
              <a:rPr lang="en-US" dirty="0"/>
              <a:t>It uses static analysis to determine dependencies between different parts of the application</a:t>
            </a:r>
          </a:p>
          <a:p>
            <a:r>
              <a:rPr lang="en-US" dirty="0"/>
              <a:t>It consists of apps and libs</a:t>
            </a:r>
          </a:p>
        </p:txBody>
      </p:sp>
    </p:spTree>
    <p:extLst>
      <p:ext uri="{BB962C8B-B14F-4D97-AF65-F5344CB8AC3E}">
        <p14:creationId xmlns:p14="http://schemas.microsoft.com/office/powerpoint/2010/main" val="104874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25D2-F8C4-555A-E94C-7C0802AE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29E5-F08F-2546-A6B2-CD37D2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builds faster</a:t>
            </a:r>
          </a:p>
          <a:p>
            <a:pPr lvl="1"/>
            <a:r>
              <a:rPr lang="en-US" dirty="0"/>
              <a:t>Uses caching, parallelization, and remote execution to accomplish this</a:t>
            </a:r>
          </a:p>
          <a:p>
            <a:pPr lvl="2"/>
            <a:r>
              <a:rPr lang="en-US" dirty="0"/>
              <a:t>Since it uses static analysis to know the different dependencies, it can use cached builds if nothing is changed.</a:t>
            </a:r>
          </a:p>
          <a:p>
            <a:pPr lvl="1"/>
            <a:r>
              <a:rPr lang="en-US" dirty="0"/>
              <a:t>Made by great team.</a:t>
            </a:r>
          </a:p>
          <a:p>
            <a:pPr lvl="2"/>
            <a:r>
              <a:rPr lang="en-US" dirty="0"/>
              <a:t>The team comprises of ex-Googlers / Angular core team members, popular library authors, and GDEs</a:t>
            </a:r>
          </a:p>
          <a:p>
            <a:pPr lvl="1"/>
            <a:r>
              <a:rPr lang="en-US"/>
              <a:t>Community use</a:t>
            </a:r>
          </a:p>
          <a:p>
            <a:pPr lvl="2"/>
            <a:r>
              <a:rPr lang="en-US"/>
              <a:t>Lots </a:t>
            </a:r>
            <a:r>
              <a:rPr lang="en-US" dirty="0"/>
              <a:t>of documentation and Plugins</a:t>
            </a:r>
          </a:p>
          <a:p>
            <a:pPr lvl="1"/>
            <a:r>
              <a:rPr lang="en-US" dirty="0"/>
              <a:t>Because of opinionated repo scaffolding, it provides guard rails to keeping everything organized</a:t>
            </a:r>
          </a:p>
          <a:p>
            <a:pPr lvl="2"/>
            <a:r>
              <a:rPr lang="en-US" dirty="0"/>
              <a:t>As a side effect, it also helps us to structure code in such a way that we can take advantage of code reuse.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3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3DDA-53AC-ABFA-619B-5774F4B4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090F-7FB3-A40A-286D-7B5FEA52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 a </a:t>
            </a:r>
            <a:r>
              <a:rPr lang="en-US" dirty="0" err="1"/>
              <a:t>monorepo</a:t>
            </a:r>
            <a:r>
              <a:rPr lang="en-US" dirty="0"/>
              <a:t> that contains 2 apps (a web app and an Ionic native app).  We will create 3 libs to </a:t>
            </a:r>
            <a:r>
              <a:rPr lang="en-US"/>
              <a:t>support the 2 apps.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72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196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Sharing code using nx</vt:lpstr>
      <vt:lpstr>What is NX?</vt:lpstr>
      <vt:lpstr>Why should I use it?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code using nx</dc:title>
  <dc:creator>paul mojica</dc:creator>
  <cp:lastModifiedBy>paul mojica</cp:lastModifiedBy>
  <cp:revision>4</cp:revision>
  <dcterms:created xsi:type="dcterms:W3CDTF">2022-05-21T12:33:13Z</dcterms:created>
  <dcterms:modified xsi:type="dcterms:W3CDTF">2022-05-21T21:29:48Z</dcterms:modified>
</cp:coreProperties>
</file>