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9"/>
    <p:restoredTop sz="96076"/>
  </p:normalViewPr>
  <p:slideViewPr>
    <p:cSldViewPr snapToGrid="0" snapToObjects="1" showGuides="1">
      <p:cViewPr>
        <p:scale>
          <a:sx n="110" d="100"/>
          <a:sy n="110" d="100"/>
        </p:scale>
        <p:origin x="144" y="2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E348-7731-FB48-BD1B-A58E34783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F9E3F-D681-9144-A442-189B256B6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4EEA-7735-FF46-9BA1-A528F584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F147-D594-C44B-AADD-4FFE3B5AE37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35AC9-9978-5C43-91A1-65D060B9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C6ED1-EF3A-B74F-B2EF-DF5FE0BE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F513-34BE-7B4E-A872-3FFFE5192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3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A5DA-0F2E-CB40-B79A-55B8372D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E52D8-EEB5-804E-A4F0-0CD5583F9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89392-75CC-4444-9D77-52BEED66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F147-D594-C44B-AADD-4FFE3B5AE37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87E01-572C-204B-B725-4AB3B44A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A93DC-98E4-9646-8B6B-960F174C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F513-34BE-7B4E-A872-3FFFE5192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B933C-47B6-764D-A0C7-977A38FD3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1F2B6-3454-3A45-BE52-5BE27CB2F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489A6-44F9-A54B-9916-81A7C2F1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F147-D594-C44B-AADD-4FFE3B5AE37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37E87-8406-6541-A883-99046DEA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68DA3-5250-BD42-B2CA-0211E1B5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F513-34BE-7B4E-A872-3FFFE5192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609E-5E21-F140-900E-5012DBFD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49C9F-79A3-364A-A36F-4E7C06B1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D12C5-1E73-7047-9317-09AB9463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F147-D594-C44B-AADD-4FFE3B5AE37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7941-C385-1148-9F1D-D3E63F36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EB1E9-2D59-CC4E-B999-34386FEF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F513-34BE-7B4E-A872-3FFFE5192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1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40AE-C2E0-C54E-B394-7594D90D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A8921-CEAE-E140-AA66-1E631EED3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0AAA6-BE20-3A44-8C0F-7CD48830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F147-D594-C44B-AADD-4FFE3B5AE37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243EF-569C-4D4E-A5A1-A778D276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1A451-D279-D449-BA33-B1BAEAFC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F513-34BE-7B4E-A872-3FFFE5192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0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1F6B-766E-6349-98D8-2351C21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5D53E-49D9-944F-9394-B6FF1A941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E9D55-2A2F-9F4F-9F8F-4145548B4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EE480-65D8-2C41-A314-EA723DDE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F147-D594-C44B-AADD-4FFE3B5AE37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5CCFC-069B-F040-8970-BAA8CDA0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58191-2C03-4A44-A8C4-9EE2A671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F513-34BE-7B4E-A872-3FFFE5192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2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15FD-CB0C-CE4D-825C-78E3E88D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5D5EA-2E1D-2942-A461-AB3F824E1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17EC4-0CDE-9B4C-8837-0A22E88A8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A2F92-B7DA-7F48-B6B0-CB430892D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6E696-DB81-0C47-811E-3C8214985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8032D-2026-FC43-B84D-C0C28595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F147-D594-C44B-AADD-4FFE3B5AE37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E82BF-1F19-D84A-B094-646C7359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97256-D7C4-2642-A78A-1ABB7492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F513-34BE-7B4E-A872-3FFFE5192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3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C27F-3DD9-1744-AC7B-2C583162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EE460-9418-8A45-B6C6-2EB0629A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F147-D594-C44B-AADD-4FFE3B5AE37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B6353-55CF-8F47-87EB-14B20D8B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529A2-AC67-CE49-B5F9-157B85E2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F513-34BE-7B4E-A872-3FFFE5192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0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E5D93-881E-0B4B-A13D-7D32E310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F147-D594-C44B-AADD-4FFE3B5AE37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39BBD-22DB-CB4C-AD24-C8BE14C0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F1236-F043-FF4F-98C9-B3C70808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F513-34BE-7B4E-A872-3FFFE5192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0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0168-B983-C746-9B49-CFAD3928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72F17-F1E7-4E42-9BFE-EFFDA1E83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16EA6-8580-4E43-94FE-4CF1A7B52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3877C-4264-8F4E-9051-22938C6E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F147-D594-C44B-AADD-4FFE3B5AE37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C841F-CD48-9742-ADDC-CF2AC721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7ACB2-356E-8F49-B22E-DB5FB918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F513-34BE-7B4E-A872-3FFFE5192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5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0C8F-9CA1-BC45-AD1F-9F1D4393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C5FAB-C40C-CA43-83EC-3E9137187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4BF00-2488-0344-99FE-2BE5F74E1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A0303-21EF-5842-8756-D9ABF4B2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F147-D594-C44B-AADD-4FFE3B5AE37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05216-F280-534F-BEB0-87F82970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6D6AB-B253-7145-B67A-310DAA64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F513-34BE-7B4E-A872-3FFFE5192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7F1DD-C00F-6943-AE2E-5158522C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E715A-5A77-0B49-A7B1-C4FB853A4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16323-1C66-464D-B08E-AC7793996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BF147-D594-C44B-AADD-4FFE3B5AE37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F9205-C76E-3A40-85EA-4C5F4B5B8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7CF3C-2A3B-2146-B748-A7190B48F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4F513-34BE-7B4E-A872-3FFFE5192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9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58">
            <a:extLst>
              <a:ext uri="{FF2B5EF4-FFF2-40B4-BE49-F238E27FC236}">
                <a16:creationId xmlns:a16="http://schemas.microsoft.com/office/drawing/2014/main" id="{8134457C-2869-BC47-8C77-46A8640D0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1594" y="1137783"/>
            <a:ext cx="540000" cy="540000"/>
          </a:xfrm>
          <a:prstGeom prst="rect">
            <a:avLst/>
          </a:prstGeom>
        </p:spPr>
      </p:pic>
      <p:pic>
        <p:nvPicPr>
          <p:cNvPr id="26" name="Grafik 58">
            <a:extLst>
              <a:ext uri="{FF2B5EF4-FFF2-40B4-BE49-F238E27FC236}">
                <a16:creationId xmlns:a16="http://schemas.microsoft.com/office/drawing/2014/main" id="{49BDE2FE-3289-874B-ACA1-BD2DEC73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1594" y="1137783"/>
            <a:ext cx="540000" cy="540000"/>
          </a:xfrm>
          <a:prstGeom prst="rect">
            <a:avLst/>
          </a:prstGeom>
        </p:spPr>
      </p:pic>
      <p:pic>
        <p:nvPicPr>
          <p:cNvPr id="27" name="Grafik 58">
            <a:extLst>
              <a:ext uri="{FF2B5EF4-FFF2-40B4-BE49-F238E27FC236}">
                <a16:creationId xmlns:a16="http://schemas.microsoft.com/office/drawing/2014/main" id="{D542C1E4-C6D8-B643-9797-8024DE8D6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1594" y="1137783"/>
            <a:ext cx="540000" cy="540000"/>
          </a:xfrm>
          <a:prstGeom prst="rect">
            <a:avLst/>
          </a:prstGeom>
        </p:spPr>
      </p:pic>
      <p:pic>
        <p:nvPicPr>
          <p:cNvPr id="33" name="Grafik 58">
            <a:extLst>
              <a:ext uri="{FF2B5EF4-FFF2-40B4-BE49-F238E27FC236}">
                <a16:creationId xmlns:a16="http://schemas.microsoft.com/office/drawing/2014/main" id="{C896F146-88F4-304F-8E32-E7CE2BA96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1594" y="1137783"/>
            <a:ext cx="540000" cy="540000"/>
          </a:xfrm>
          <a:prstGeom prst="rect">
            <a:avLst/>
          </a:prstGeom>
        </p:spPr>
      </p:pic>
      <p:pic>
        <p:nvPicPr>
          <p:cNvPr id="34" name="Grafik 58">
            <a:extLst>
              <a:ext uri="{FF2B5EF4-FFF2-40B4-BE49-F238E27FC236}">
                <a16:creationId xmlns:a16="http://schemas.microsoft.com/office/drawing/2014/main" id="{0F3E4FAB-A5C5-3C40-85C4-456775547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1594" y="1739834"/>
            <a:ext cx="540000" cy="540000"/>
          </a:xfrm>
          <a:prstGeom prst="rect">
            <a:avLst/>
          </a:prstGeom>
        </p:spPr>
      </p:pic>
      <p:pic>
        <p:nvPicPr>
          <p:cNvPr id="35" name="Grafik 58">
            <a:extLst>
              <a:ext uri="{FF2B5EF4-FFF2-40B4-BE49-F238E27FC236}">
                <a16:creationId xmlns:a16="http://schemas.microsoft.com/office/drawing/2014/main" id="{6B3D45FA-AB1A-4F45-AE84-CAC4A146E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1594" y="1739834"/>
            <a:ext cx="540000" cy="540000"/>
          </a:xfrm>
          <a:prstGeom prst="rect">
            <a:avLst/>
          </a:prstGeom>
        </p:spPr>
      </p:pic>
      <p:pic>
        <p:nvPicPr>
          <p:cNvPr id="36" name="Grafik 58">
            <a:extLst>
              <a:ext uri="{FF2B5EF4-FFF2-40B4-BE49-F238E27FC236}">
                <a16:creationId xmlns:a16="http://schemas.microsoft.com/office/drawing/2014/main" id="{90D82B1C-CA3F-764A-BF65-1CC373E1F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1594" y="1739834"/>
            <a:ext cx="540000" cy="540000"/>
          </a:xfrm>
          <a:prstGeom prst="rect">
            <a:avLst/>
          </a:prstGeom>
        </p:spPr>
      </p:pic>
      <p:pic>
        <p:nvPicPr>
          <p:cNvPr id="37" name="Grafik 58">
            <a:extLst>
              <a:ext uri="{FF2B5EF4-FFF2-40B4-BE49-F238E27FC236}">
                <a16:creationId xmlns:a16="http://schemas.microsoft.com/office/drawing/2014/main" id="{305BAED3-8768-E941-83A2-844623F29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1594" y="1739834"/>
            <a:ext cx="540000" cy="540000"/>
          </a:xfrm>
          <a:prstGeom prst="rect">
            <a:avLst/>
          </a:prstGeom>
        </p:spPr>
      </p:pic>
      <p:pic>
        <p:nvPicPr>
          <p:cNvPr id="38" name="Grafik 58">
            <a:extLst>
              <a:ext uri="{FF2B5EF4-FFF2-40B4-BE49-F238E27FC236}">
                <a16:creationId xmlns:a16="http://schemas.microsoft.com/office/drawing/2014/main" id="{5CF5CDFB-AEAA-4F47-8775-18A41033E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1594" y="2341885"/>
            <a:ext cx="540000" cy="540000"/>
          </a:xfrm>
          <a:prstGeom prst="rect">
            <a:avLst/>
          </a:prstGeom>
        </p:spPr>
      </p:pic>
      <p:pic>
        <p:nvPicPr>
          <p:cNvPr id="39" name="Grafik 58">
            <a:extLst>
              <a:ext uri="{FF2B5EF4-FFF2-40B4-BE49-F238E27FC236}">
                <a16:creationId xmlns:a16="http://schemas.microsoft.com/office/drawing/2014/main" id="{A563B7F3-8488-F947-BAD7-78288EE99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1594" y="2341885"/>
            <a:ext cx="540000" cy="540000"/>
          </a:xfrm>
          <a:prstGeom prst="rect">
            <a:avLst/>
          </a:prstGeom>
        </p:spPr>
      </p:pic>
      <p:pic>
        <p:nvPicPr>
          <p:cNvPr id="40" name="Grafik 58">
            <a:extLst>
              <a:ext uri="{FF2B5EF4-FFF2-40B4-BE49-F238E27FC236}">
                <a16:creationId xmlns:a16="http://schemas.microsoft.com/office/drawing/2014/main" id="{C469BE03-C04F-054D-A437-F26588814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1594" y="2341885"/>
            <a:ext cx="540000" cy="540000"/>
          </a:xfrm>
          <a:prstGeom prst="rect">
            <a:avLst/>
          </a:prstGeom>
        </p:spPr>
      </p:pic>
      <p:pic>
        <p:nvPicPr>
          <p:cNvPr id="41" name="Grafik 58">
            <a:extLst>
              <a:ext uri="{FF2B5EF4-FFF2-40B4-BE49-F238E27FC236}">
                <a16:creationId xmlns:a16="http://schemas.microsoft.com/office/drawing/2014/main" id="{54F49FFE-00C5-5548-AE18-D48F81770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1594" y="2341885"/>
            <a:ext cx="540000" cy="540000"/>
          </a:xfrm>
          <a:prstGeom prst="rect">
            <a:avLst/>
          </a:prstGeom>
        </p:spPr>
      </p:pic>
      <p:pic>
        <p:nvPicPr>
          <p:cNvPr id="42" name="Grafik 58">
            <a:extLst>
              <a:ext uri="{FF2B5EF4-FFF2-40B4-BE49-F238E27FC236}">
                <a16:creationId xmlns:a16="http://schemas.microsoft.com/office/drawing/2014/main" id="{7DCFD9E1-9982-2946-B440-A57CC37FC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8909" y="1739834"/>
            <a:ext cx="540000" cy="540000"/>
          </a:xfrm>
          <a:prstGeom prst="rect">
            <a:avLst/>
          </a:prstGeom>
        </p:spPr>
      </p:pic>
      <p:sp>
        <p:nvSpPr>
          <p:cNvPr id="19" name="Down Arrow 18">
            <a:extLst>
              <a:ext uri="{FF2B5EF4-FFF2-40B4-BE49-F238E27FC236}">
                <a16:creationId xmlns:a16="http://schemas.microsoft.com/office/drawing/2014/main" id="{2AFC4003-A0E3-1649-B32B-0C41CC14B879}"/>
              </a:ext>
            </a:extLst>
          </p:cNvPr>
          <p:cNvSpPr/>
          <p:nvPr/>
        </p:nvSpPr>
        <p:spPr>
          <a:xfrm>
            <a:off x="2173968" y="3005246"/>
            <a:ext cx="480473" cy="613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C837782E-8990-714C-991F-2A0F03C6EA8B}"/>
              </a:ext>
            </a:extLst>
          </p:cNvPr>
          <p:cNvSpPr/>
          <p:nvPr/>
        </p:nvSpPr>
        <p:spPr>
          <a:xfrm>
            <a:off x="6808672" y="3005246"/>
            <a:ext cx="480473" cy="613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B158181-473E-3449-A992-1A52ACB3BABA}"/>
              </a:ext>
            </a:extLst>
          </p:cNvPr>
          <p:cNvSpPr txBox="1"/>
          <p:nvPr/>
        </p:nvSpPr>
        <p:spPr>
          <a:xfrm>
            <a:off x="1251508" y="3063607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7D53355-1B84-E746-944F-E20C495CDE5D}"/>
              </a:ext>
            </a:extLst>
          </p:cNvPr>
          <p:cNvSpPr txBox="1"/>
          <p:nvPr/>
        </p:nvSpPr>
        <p:spPr>
          <a:xfrm>
            <a:off x="5836774" y="3063607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3CBEE6-F721-4244-BFF3-A5A056139AAD}"/>
              </a:ext>
            </a:extLst>
          </p:cNvPr>
          <p:cNvSpPr txBox="1"/>
          <p:nvPr/>
        </p:nvSpPr>
        <p:spPr>
          <a:xfrm>
            <a:off x="1591594" y="56453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dataset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31979A8-DD72-6744-8487-C0BF6F6900E5}"/>
              </a:ext>
            </a:extLst>
          </p:cNvPr>
          <p:cNvSpPr txBox="1"/>
          <p:nvPr/>
        </p:nvSpPr>
        <p:spPr>
          <a:xfrm>
            <a:off x="6183948" y="564534"/>
            <a:ext cx="1492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dataset 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BEF37FC-2EAB-1C46-80CF-302EE6006EB3}"/>
              </a:ext>
            </a:extLst>
          </p:cNvPr>
          <p:cNvGrpSpPr/>
          <p:nvPr/>
        </p:nvGrpSpPr>
        <p:grpSpPr>
          <a:xfrm>
            <a:off x="742020" y="4050604"/>
            <a:ext cx="180000" cy="1038075"/>
            <a:chOff x="1501594" y="4267709"/>
            <a:chExt cx="180000" cy="1038075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09D2939-E2C0-2845-9C24-B8576A6AD20A}"/>
                </a:ext>
              </a:extLst>
            </p:cNvPr>
            <p:cNvSpPr/>
            <p:nvPr/>
          </p:nvSpPr>
          <p:spPr>
            <a:xfrm>
              <a:off x="1501594" y="4267709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6F0CA29-4EC6-1F4C-B2F1-73F4C7AB65CB}"/>
                </a:ext>
              </a:extLst>
            </p:cNvPr>
            <p:cNvSpPr/>
            <p:nvPr/>
          </p:nvSpPr>
          <p:spPr>
            <a:xfrm>
              <a:off x="1501594" y="4482228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C0DEA5F-0E5F-044D-93FD-4FC3B3E99FF1}"/>
                </a:ext>
              </a:extLst>
            </p:cNvPr>
            <p:cNvSpPr/>
            <p:nvPr/>
          </p:nvSpPr>
          <p:spPr>
            <a:xfrm>
              <a:off x="1501594" y="4696747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2891480-DC93-B549-ABD6-35EE36E1E40C}"/>
                </a:ext>
              </a:extLst>
            </p:cNvPr>
            <p:cNvSpPr/>
            <p:nvPr/>
          </p:nvSpPr>
          <p:spPr>
            <a:xfrm>
              <a:off x="1501594" y="4911266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D2C416C-36FA-294C-9C9B-DB60897A6F54}"/>
                </a:ext>
              </a:extLst>
            </p:cNvPr>
            <p:cNvSpPr/>
            <p:nvPr/>
          </p:nvSpPr>
          <p:spPr>
            <a:xfrm>
              <a:off x="1501594" y="5125784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0FB8710-2E99-AF40-942E-CF53CDC52E28}"/>
              </a:ext>
            </a:extLst>
          </p:cNvPr>
          <p:cNvGrpSpPr/>
          <p:nvPr/>
        </p:nvGrpSpPr>
        <p:grpSpPr>
          <a:xfrm>
            <a:off x="1259179" y="3569716"/>
            <a:ext cx="185046" cy="2110525"/>
            <a:chOff x="2221594" y="4018816"/>
            <a:chExt cx="185046" cy="2110525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899F544-8B0F-1F4C-A5BF-FEF7BD840333}"/>
                </a:ext>
              </a:extLst>
            </p:cNvPr>
            <p:cNvSpPr/>
            <p:nvPr/>
          </p:nvSpPr>
          <p:spPr>
            <a:xfrm>
              <a:off x="2226640" y="5091266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61D789E-546B-F64F-B52D-DF156E37B1C1}"/>
                </a:ext>
              </a:extLst>
            </p:cNvPr>
            <p:cNvSpPr/>
            <p:nvPr/>
          </p:nvSpPr>
          <p:spPr>
            <a:xfrm>
              <a:off x="2226640" y="5305785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637ED34-6906-C248-A801-B2ECC78EAE0D}"/>
                </a:ext>
              </a:extLst>
            </p:cNvPr>
            <p:cNvSpPr/>
            <p:nvPr/>
          </p:nvSpPr>
          <p:spPr>
            <a:xfrm>
              <a:off x="2226640" y="5520304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3AA6362-08E6-4141-9914-FA0E9EB65F8E}"/>
                </a:ext>
              </a:extLst>
            </p:cNvPr>
            <p:cNvSpPr/>
            <p:nvPr/>
          </p:nvSpPr>
          <p:spPr>
            <a:xfrm>
              <a:off x="2226640" y="5734823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C591F131-BE58-BB4A-ABEE-3D5729E128C0}"/>
                </a:ext>
              </a:extLst>
            </p:cNvPr>
            <p:cNvSpPr/>
            <p:nvPr/>
          </p:nvSpPr>
          <p:spPr>
            <a:xfrm>
              <a:off x="2226640" y="5949341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4C5C84B-31C2-FF43-BE09-7E484FEF3BD7}"/>
                </a:ext>
              </a:extLst>
            </p:cNvPr>
            <p:cNvSpPr/>
            <p:nvPr/>
          </p:nvSpPr>
          <p:spPr>
            <a:xfrm>
              <a:off x="2221594" y="4018816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ECFD142-FBE5-C44F-8BCE-5C9EB42C3532}"/>
                </a:ext>
              </a:extLst>
            </p:cNvPr>
            <p:cNvSpPr/>
            <p:nvPr/>
          </p:nvSpPr>
          <p:spPr>
            <a:xfrm>
              <a:off x="2221594" y="4233335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DC859BC-4FF1-684E-A36F-223F18E5D03B}"/>
                </a:ext>
              </a:extLst>
            </p:cNvPr>
            <p:cNvSpPr/>
            <p:nvPr/>
          </p:nvSpPr>
          <p:spPr>
            <a:xfrm>
              <a:off x="2221594" y="4447854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3482EF9-8F8C-A249-A607-060B1FC39497}"/>
                </a:ext>
              </a:extLst>
            </p:cNvPr>
            <p:cNvSpPr/>
            <p:nvPr/>
          </p:nvSpPr>
          <p:spPr>
            <a:xfrm>
              <a:off x="2221594" y="4662373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B1DA766-FB4C-7A4E-AD7B-6670A2C95C03}"/>
                </a:ext>
              </a:extLst>
            </p:cNvPr>
            <p:cNvSpPr/>
            <p:nvPr/>
          </p:nvSpPr>
          <p:spPr>
            <a:xfrm>
              <a:off x="2221594" y="4876891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F8951A1-9DB1-D94C-B831-76FCF80329F1}"/>
              </a:ext>
            </a:extLst>
          </p:cNvPr>
          <p:cNvGrpSpPr/>
          <p:nvPr/>
        </p:nvGrpSpPr>
        <p:grpSpPr>
          <a:xfrm>
            <a:off x="1786430" y="4012564"/>
            <a:ext cx="180000" cy="1038075"/>
            <a:chOff x="2771686" y="4412871"/>
            <a:chExt cx="180000" cy="1038075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58DAF93-C931-0E47-9FBC-B20097821A3B}"/>
                </a:ext>
              </a:extLst>
            </p:cNvPr>
            <p:cNvSpPr/>
            <p:nvPr/>
          </p:nvSpPr>
          <p:spPr>
            <a:xfrm>
              <a:off x="2771686" y="4412871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BD9D758-AEB1-4745-BB25-5238CC8CC720}"/>
                </a:ext>
              </a:extLst>
            </p:cNvPr>
            <p:cNvSpPr/>
            <p:nvPr/>
          </p:nvSpPr>
          <p:spPr>
            <a:xfrm>
              <a:off x="2771686" y="4627390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A0B8D60-FC98-BE4C-AC56-10607DECB9F2}"/>
                </a:ext>
              </a:extLst>
            </p:cNvPr>
            <p:cNvSpPr/>
            <p:nvPr/>
          </p:nvSpPr>
          <p:spPr>
            <a:xfrm>
              <a:off x="2771686" y="4841909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27B1D38-9D24-5548-9368-3789342DD7F1}"/>
                </a:ext>
              </a:extLst>
            </p:cNvPr>
            <p:cNvSpPr/>
            <p:nvPr/>
          </p:nvSpPr>
          <p:spPr>
            <a:xfrm>
              <a:off x="2771686" y="5056428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BE12FCD-3758-2E48-97F4-2D8CE1855A34}"/>
                </a:ext>
              </a:extLst>
            </p:cNvPr>
            <p:cNvSpPr/>
            <p:nvPr/>
          </p:nvSpPr>
          <p:spPr>
            <a:xfrm>
              <a:off x="2771686" y="5270946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3E6C975-1ABA-F745-ADBF-A8BFB57872CB}"/>
              </a:ext>
            </a:extLst>
          </p:cNvPr>
          <p:cNvGrpSpPr/>
          <p:nvPr/>
        </p:nvGrpSpPr>
        <p:grpSpPr>
          <a:xfrm>
            <a:off x="2195907" y="4012564"/>
            <a:ext cx="180000" cy="1038075"/>
            <a:chOff x="3301594" y="4413191"/>
            <a:chExt cx="180000" cy="103807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5A1632B-E0B8-9F4C-AB93-373E7958AD68}"/>
                </a:ext>
              </a:extLst>
            </p:cNvPr>
            <p:cNvSpPr/>
            <p:nvPr/>
          </p:nvSpPr>
          <p:spPr>
            <a:xfrm>
              <a:off x="3301594" y="4413191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E4E2735F-3879-B84B-B234-E8D029F34B99}"/>
                </a:ext>
              </a:extLst>
            </p:cNvPr>
            <p:cNvSpPr/>
            <p:nvPr/>
          </p:nvSpPr>
          <p:spPr>
            <a:xfrm>
              <a:off x="3301594" y="4627710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62890159-95A7-B449-9D6D-0D5F83DCB292}"/>
                </a:ext>
              </a:extLst>
            </p:cNvPr>
            <p:cNvSpPr/>
            <p:nvPr/>
          </p:nvSpPr>
          <p:spPr>
            <a:xfrm>
              <a:off x="3301594" y="4842229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FE932C9-2F77-804D-B948-DF69FD8E8B23}"/>
                </a:ext>
              </a:extLst>
            </p:cNvPr>
            <p:cNvSpPr/>
            <p:nvPr/>
          </p:nvSpPr>
          <p:spPr>
            <a:xfrm>
              <a:off x="3301594" y="5056748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A45DEB9-E00F-A146-9E2B-CAEF367B9EC1}"/>
                </a:ext>
              </a:extLst>
            </p:cNvPr>
            <p:cNvSpPr/>
            <p:nvPr/>
          </p:nvSpPr>
          <p:spPr>
            <a:xfrm>
              <a:off x="3301594" y="5271266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256992E-CB17-AD4F-A93E-5D808F0EBB04}"/>
              </a:ext>
            </a:extLst>
          </p:cNvPr>
          <p:cNvGrpSpPr/>
          <p:nvPr/>
        </p:nvGrpSpPr>
        <p:grpSpPr>
          <a:xfrm>
            <a:off x="3358963" y="4015941"/>
            <a:ext cx="180000" cy="1038075"/>
            <a:chOff x="3301594" y="4413191"/>
            <a:chExt cx="180000" cy="1038075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C215120B-5643-8D46-BA88-936FD5EF62E5}"/>
                </a:ext>
              </a:extLst>
            </p:cNvPr>
            <p:cNvSpPr/>
            <p:nvPr/>
          </p:nvSpPr>
          <p:spPr>
            <a:xfrm>
              <a:off x="3301594" y="4413191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34BFA6B-C115-CD43-A024-C92B31F334F7}"/>
                </a:ext>
              </a:extLst>
            </p:cNvPr>
            <p:cNvSpPr/>
            <p:nvPr/>
          </p:nvSpPr>
          <p:spPr>
            <a:xfrm>
              <a:off x="3301594" y="4627710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A17F0A3-90CD-BD4A-BEC0-00E5E6053095}"/>
                </a:ext>
              </a:extLst>
            </p:cNvPr>
            <p:cNvSpPr/>
            <p:nvPr/>
          </p:nvSpPr>
          <p:spPr>
            <a:xfrm>
              <a:off x="3301594" y="4842229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B090484-1427-4E40-BC48-C0D7CB22A546}"/>
                </a:ext>
              </a:extLst>
            </p:cNvPr>
            <p:cNvSpPr/>
            <p:nvPr/>
          </p:nvSpPr>
          <p:spPr>
            <a:xfrm>
              <a:off x="3301594" y="5056748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6D80B15A-240C-6A4C-8C45-BC3A2AB75351}"/>
                </a:ext>
              </a:extLst>
            </p:cNvPr>
            <p:cNvSpPr/>
            <p:nvPr/>
          </p:nvSpPr>
          <p:spPr>
            <a:xfrm>
              <a:off x="3301594" y="5271266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738E356-CA9D-164F-83E0-443E5AC4EE2D}"/>
              </a:ext>
            </a:extLst>
          </p:cNvPr>
          <p:cNvGrpSpPr/>
          <p:nvPr/>
        </p:nvGrpSpPr>
        <p:grpSpPr>
          <a:xfrm>
            <a:off x="3881168" y="3801423"/>
            <a:ext cx="180000" cy="1467112"/>
            <a:chOff x="4337163" y="4267710"/>
            <a:chExt cx="180000" cy="1467112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5897CEC1-C483-E344-99CF-A584FDC54081}"/>
                </a:ext>
              </a:extLst>
            </p:cNvPr>
            <p:cNvSpPr/>
            <p:nvPr/>
          </p:nvSpPr>
          <p:spPr>
            <a:xfrm>
              <a:off x="4337163" y="4482229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3CD6FCC2-7A07-1843-A965-C5B782A52966}"/>
                </a:ext>
              </a:extLst>
            </p:cNvPr>
            <p:cNvSpPr/>
            <p:nvPr/>
          </p:nvSpPr>
          <p:spPr>
            <a:xfrm>
              <a:off x="4337163" y="4696748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351EFD9-E7E5-DC48-BB34-1B4FD69E1830}"/>
                </a:ext>
              </a:extLst>
            </p:cNvPr>
            <p:cNvSpPr/>
            <p:nvPr/>
          </p:nvSpPr>
          <p:spPr>
            <a:xfrm>
              <a:off x="4337163" y="4911267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CAFAD005-E6B8-A74D-9AB9-531C27BFC3F1}"/>
                </a:ext>
              </a:extLst>
            </p:cNvPr>
            <p:cNvSpPr/>
            <p:nvPr/>
          </p:nvSpPr>
          <p:spPr>
            <a:xfrm>
              <a:off x="4337163" y="5125786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39D752D-DBB6-2343-90AB-EB55420C326B}"/>
                </a:ext>
              </a:extLst>
            </p:cNvPr>
            <p:cNvSpPr/>
            <p:nvPr/>
          </p:nvSpPr>
          <p:spPr>
            <a:xfrm>
              <a:off x="4337163" y="5340304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03A5169-B63F-8146-B03E-D9EA5CC1A8A5}"/>
                </a:ext>
              </a:extLst>
            </p:cNvPr>
            <p:cNvSpPr/>
            <p:nvPr/>
          </p:nvSpPr>
          <p:spPr>
            <a:xfrm>
              <a:off x="4337163" y="5554822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BE9B027-825A-8C41-942B-D506FE04F6C1}"/>
                </a:ext>
              </a:extLst>
            </p:cNvPr>
            <p:cNvSpPr/>
            <p:nvPr/>
          </p:nvSpPr>
          <p:spPr>
            <a:xfrm>
              <a:off x="4337163" y="4267710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C299BDD-69F0-3342-814F-8C36AAFDAB5E}"/>
              </a:ext>
            </a:extLst>
          </p:cNvPr>
          <p:cNvCxnSpPr>
            <a:cxnSpLocks/>
            <a:stCxn id="113" idx="0"/>
            <a:endCxn id="124" idx="2"/>
          </p:cNvCxnSpPr>
          <p:nvPr/>
        </p:nvCxnSpPr>
        <p:spPr>
          <a:xfrm flipV="1">
            <a:off x="832020" y="3659716"/>
            <a:ext cx="427159" cy="3908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9C14B45-5DE4-224C-81BF-755C58EA162A}"/>
              </a:ext>
            </a:extLst>
          </p:cNvPr>
          <p:cNvCxnSpPr>
            <a:cxnSpLocks/>
            <a:stCxn id="117" idx="4"/>
            <a:endCxn id="123" idx="2"/>
          </p:cNvCxnSpPr>
          <p:nvPr/>
        </p:nvCxnSpPr>
        <p:spPr>
          <a:xfrm>
            <a:off x="832020" y="5088679"/>
            <a:ext cx="432205" cy="5015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4A0AD89-10A4-884E-A18C-31B0D5411E69}"/>
              </a:ext>
            </a:extLst>
          </p:cNvPr>
          <p:cNvCxnSpPr>
            <a:cxnSpLocks/>
            <a:stCxn id="123" idx="6"/>
            <a:endCxn id="133" idx="4"/>
          </p:cNvCxnSpPr>
          <p:nvPr/>
        </p:nvCxnSpPr>
        <p:spPr>
          <a:xfrm flipV="1">
            <a:off x="1444225" y="5050639"/>
            <a:ext cx="432205" cy="5396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44F0361-5394-014A-A381-148A4BA83CE3}"/>
              </a:ext>
            </a:extLst>
          </p:cNvPr>
          <p:cNvCxnSpPr>
            <a:cxnSpLocks/>
            <a:stCxn id="124" idx="6"/>
            <a:endCxn id="129" idx="0"/>
          </p:cNvCxnSpPr>
          <p:nvPr/>
        </p:nvCxnSpPr>
        <p:spPr>
          <a:xfrm>
            <a:off x="1439179" y="3659716"/>
            <a:ext cx="437251" cy="35284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A563B5C-01AB-1F46-B4C5-7F0E9E256807}"/>
              </a:ext>
            </a:extLst>
          </p:cNvPr>
          <p:cNvCxnSpPr>
            <a:cxnSpLocks/>
            <a:stCxn id="129" idx="0"/>
            <a:endCxn id="134" idx="0"/>
          </p:cNvCxnSpPr>
          <p:nvPr/>
        </p:nvCxnSpPr>
        <p:spPr>
          <a:xfrm>
            <a:off x="1876430" y="4012564"/>
            <a:ext cx="40947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53B13AB1-F363-DE43-B68F-B3E911E83905}"/>
              </a:ext>
            </a:extLst>
          </p:cNvPr>
          <p:cNvCxnSpPr>
            <a:cxnSpLocks/>
            <a:stCxn id="133" idx="4"/>
            <a:endCxn id="138" idx="4"/>
          </p:cNvCxnSpPr>
          <p:nvPr/>
        </p:nvCxnSpPr>
        <p:spPr>
          <a:xfrm>
            <a:off x="1876430" y="5050639"/>
            <a:ext cx="40947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F8AB1D3-F662-6247-A3FE-1FF0B4E7614B}"/>
              </a:ext>
            </a:extLst>
          </p:cNvPr>
          <p:cNvCxnSpPr>
            <a:cxnSpLocks/>
            <a:stCxn id="138" idx="4"/>
            <a:endCxn id="150" idx="4"/>
          </p:cNvCxnSpPr>
          <p:nvPr/>
        </p:nvCxnSpPr>
        <p:spPr>
          <a:xfrm>
            <a:off x="2285907" y="5050639"/>
            <a:ext cx="1163056" cy="337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6E4138F-2C54-544F-A0EC-B6389CD3D1B1}"/>
              </a:ext>
            </a:extLst>
          </p:cNvPr>
          <p:cNvCxnSpPr>
            <a:cxnSpLocks/>
            <a:stCxn id="134" idx="0"/>
            <a:endCxn id="146" idx="0"/>
          </p:cNvCxnSpPr>
          <p:nvPr/>
        </p:nvCxnSpPr>
        <p:spPr>
          <a:xfrm>
            <a:off x="2285907" y="4012564"/>
            <a:ext cx="1163056" cy="337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9D4A558A-DD46-F847-AAAE-0503BBEB7FE3}"/>
              </a:ext>
            </a:extLst>
          </p:cNvPr>
          <p:cNvCxnSpPr>
            <a:cxnSpLocks/>
            <a:stCxn id="146" idx="0"/>
            <a:endCxn id="158" idx="0"/>
          </p:cNvCxnSpPr>
          <p:nvPr/>
        </p:nvCxnSpPr>
        <p:spPr>
          <a:xfrm flipV="1">
            <a:off x="3448963" y="3801423"/>
            <a:ext cx="522205" cy="2145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45A7665E-0456-FC4D-ABD0-3AE5562D4E42}"/>
              </a:ext>
            </a:extLst>
          </p:cNvPr>
          <p:cNvCxnSpPr>
            <a:cxnSpLocks/>
            <a:stCxn id="150" idx="4"/>
            <a:endCxn id="157" idx="4"/>
          </p:cNvCxnSpPr>
          <p:nvPr/>
        </p:nvCxnSpPr>
        <p:spPr>
          <a:xfrm>
            <a:off x="3448963" y="5054016"/>
            <a:ext cx="522205" cy="21451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8AD954A0-90C0-F842-A471-AE8381C482E4}"/>
              </a:ext>
            </a:extLst>
          </p:cNvPr>
          <p:cNvSpPr txBox="1"/>
          <p:nvPr/>
        </p:nvSpPr>
        <p:spPr>
          <a:xfrm>
            <a:off x="2605384" y="4359529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B09E1765-415F-4440-9B08-3BBB015DAB6D}"/>
              </a:ext>
            </a:extLst>
          </p:cNvPr>
          <p:cNvGrpSpPr/>
          <p:nvPr/>
        </p:nvGrpSpPr>
        <p:grpSpPr>
          <a:xfrm>
            <a:off x="5149098" y="4033416"/>
            <a:ext cx="180000" cy="1038075"/>
            <a:chOff x="1501594" y="4267709"/>
            <a:chExt cx="180000" cy="1038075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EEFF66B7-C6D6-9746-B967-6A8683751B97}"/>
                </a:ext>
              </a:extLst>
            </p:cNvPr>
            <p:cNvSpPr/>
            <p:nvPr/>
          </p:nvSpPr>
          <p:spPr>
            <a:xfrm>
              <a:off x="1501594" y="4267709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4D947A21-B73C-AE48-A52A-306E04746E78}"/>
                </a:ext>
              </a:extLst>
            </p:cNvPr>
            <p:cNvSpPr/>
            <p:nvPr/>
          </p:nvSpPr>
          <p:spPr>
            <a:xfrm>
              <a:off x="1501594" y="4482228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B956960A-09D2-8141-9AC7-3813823D354C}"/>
                </a:ext>
              </a:extLst>
            </p:cNvPr>
            <p:cNvSpPr/>
            <p:nvPr/>
          </p:nvSpPr>
          <p:spPr>
            <a:xfrm>
              <a:off x="1501594" y="4696747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386B0859-5FC7-6647-A3CA-3D0C16509ABD}"/>
                </a:ext>
              </a:extLst>
            </p:cNvPr>
            <p:cNvSpPr/>
            <p:nvPr/>
          </p:nvSpPr>
          <p:spPr>
            <a:xfrm>
              <a:off x="1501594" y="4911266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C51CF321-E706-9748-8D5F-997D7455AFE7}"/>
                </a:ext>
              </a:extLst>
            </p:cNvPr>
            <p:cNvSpPr/>
            <p:nvPr/>
          </p:nvSpPr>
          <p:spPr>
            <a:xfrm>
              <a:off x="1501594" y="5125784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E159B65-9CCC-2C44-A6E0-C1CFB06295A4}"/>
              </a:ext>
            </a:extLst>
          </p:cNvPr>
          <p:cNvGrpSpPr/>
          <p:nvPr/>
        </p:nvGrpSpPr>
        <p:grpSpPr>
          <a:xfrm>
            <a:off x="5666257" y="3552528"/>
            <a:ext cx="185046" cy="2110525"/>
            <a:chOff x="2221594" y="4018816"/>
            <a:chExt cx="185046" cy="2110525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3EA00CF-56B4-9341-A772-6A11ED3AAE5B}"/>
                </a:ext>
              </a:extLst>
            </p:cNvPr>
            <p:cNvSpPr/>
            <p:nvPr/>
          </p:nvSpPr>
          <p:spPr>
            <a:xfrm>
              <a:off x="2226640" y="5091266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43383F74-9BFF-0648-9E6E-ECFB313B1EB5}"/>
                </a:ext>
              </a:extLst>
            </p:cNvPr>
            <p:cNvSpPr/>
            <p:nvPr/>
          </p:nvSpPr>
          <p:spPr>
            <a:xfrm>
              <a:off x="2226640" y="5305785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BCA73CF9-BF76-8348-8791-69BF61D8C7AD}"/>
                </a:ext>
              </a:extLst>
            </p:cNvPr>
            <p:cNvSpPr/>
            <p:nvPr/>
          </p:nvSpPr>
          <p:spPr>
            <a:xfrm>
              <a:off x="2226640" y="5520304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68AA018D-C91A-4E46-81BD-A0306BCF8CB4}"/>
                </a:ext>
              </a:extLst>
            </p:cNvPr>
            <p:cNvSpPr/>
            <p:nvPr/>
          </p:nvSpPr>
          <p:spPr>
            <a:xfrm>
              <a:off x="2226640" y="5734823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98047124-17EC-4D4D-B12B-B07D943E1E6F}"/>
                </a:ext>
              </a:extLst>
            </p:cNvPr>
            <p:cNvSpPr/>
            <p:nvPr/>
          </p:nvSpPr>
          <p:spPr>
            <a:xfrm>
              <a:off x="2226640" y="5949341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5270CEBA-9787-FB44-A2DE-C0BD413C36BC}"/>
                </a:ext>
              </a:extLst>
            </p:cNvPr>
            <p:cNvSpPr/>
            <p:nvPr/>
          </p:nvSpPr>
          <p:spPr>
            <a:xfrm>
              <a:off x="2221594" y="4018816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A9C79AC7-252B-7E45-8EB0-66C30A128AA1}"/>
                </a:ext>
              </a:extLst>
            </p:cNvPr>
            <p:cNvSpPr/>
            <p:nvPr/>
          </p:nvSpPr>
          <p:spPr>
            <a:xfrm>
              <a:off x="2221594" y="4233335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D5651494-F022-CB4C-ABF3-F7CD987E7455}"/>
                </a:ext>
              </a:extLst>
            </p:cNvPr>
            <p:cNvSpPr/>
            <p:nvPr/>
          </p:nvSpPr>
          <p:spPr>
            <a:xfrm>
              <a:off x="2221594" y="4447854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DDCF3AAF-E115-8749-A733-D4F2AE4790A0}"/>
                </a:ext>
              </a:extLst>
            </p:cNvPr>
            <p:cNvSpPr/>
            <p:nvPr/>
          </p:nvSpPr>
          <p:spPr>
            <a:xfrm>
              <a:off x="2221594" y="4662373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208ADBB4-E58A-FF42-A4FB-1319EE249422}"/>
                </a:ext>
              </a:extLst>
            </p:cNvPr>
            <p:cNvSpPr/>
            <p:nvPr/>
          </p:nvSpPr>
          <p:spPr>
            <a:xfrm>
              <a:off x="2221594" y="4876891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9E1E247-87EB-1043-B724-6F833C37FF5F}"/>
              </a:ext>
            </a:extLst>
          </p:cNvPr>
          <p:cNvGrpSpPr/>
          <p:nvPr/>
        </p:nvGrpSpPr>
        <p:grpSpPr>
          <a:xfrm>
            <a:off x="6193508" y="3995376"/>
            <a:ext cx="180000" cy="1038075"/>
            <a:chOff x="2771686" y="4412871"/>
            <a:chExt cx="180000" cy="1038075"/>
          </a:xfrm>
        </p:grpSpPr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6955B008-BB1A-6440-B0F9-BD8081716DAD}"/>
                </a:ext>
              </a:extLst>
            </p:cNvPr>
            <p:cNvSpPr/>
            <p:nvPr/>
          </p:nvSpPr>
          <p:spPr>
            <a:xfrm>
              <a:off x="2771686" y="4412871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91631FF7-212E-BE48-A090-3D6DD6F138AA}"/>
                </a:ext>
              </a:extLst>
            </p:cNvPr>
            <p:cNvSpPr/>
            <p:nvPr/>
          </p:nvSpPr>
          <p:spPr>
            <a:xfrm>
              <a:off x="2771686" y="4627390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A676F9C9-3092-AA4C-ADC2-56226DB3F471}"/>
                </a:ext>
              </a:extLst>
            </p:cNvPr>
            <p:cNvSpPr/>
            <p:nvPr/>
          </p:nvSpPr>
          <p:spPr>
            <a:xfrm>
              <a:off x="2771686" y="4841909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761840E7-1733-214B-B326-F4F1B7F4A0B6}"/>
                </a:ext>
              </a:extLst>
            </p:cNvPr>
            <p:cNvSpPr/>
            <p:nvPr/>
          </p:nvSpPr>
          <p:spPr>
            <a:xfrm>
              <a:off x="2771686" y="5056428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7DD433BC-40E2-4B42-8961-676B14EFDAA5}"/>
                </a:ext>
              </a:extLst>
            </p:cNvPr>
            <p:cNvSpPr/>
            <p:nvPr/>
          </p:nvSpPr>
          <p:spPr>
            <a:xfrm>
              <a:off x="2771686" y="5270946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9C7D1FBF-9DC2-1C4F-8E03-2AB94ED6DAC5}"/>
              </a:ext>
            </a:extLst>
          </p:cNvPr>
          <p:cNvGrpSpPr/>
          <p:nvPr/>
        </p:nvGrpSpPr>
        <p:grpSpPr>
          <a:xfrm>
            <a:off x="6602985" y="3995376"/>
            <a:ext cx="180000" cy="1038075"/>
            <a:chOff x="3301594" y="4413191"/>
            <a:chExt cx="180000" cy="1038075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737A3E4E-9DCF-5C45-982B-9D4ED049059E}"/>
                </a:ext>
              </a:extLst>
            </p:cNvPr>
            <p:cNvSpPr/>
            <p:nvPr/>
          </p:nvSpPr>
          <p:spPr>
            <a:xfrm>
              <a:off x="3301594" y="4413191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1B647323-3AB5-1240-8EA3-BB6A9A1C375C}"/>
                </a:ext>
              </a:extLst>
            </p:cNvPr>
            <p:cNvSpPr/>
            <p:nvPr/>
          </p:nvSpPr>
          <p:spPr>
            <a:xfrm>
              <a:off x="3301594" y="4627710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79A8EA33-B5B2-FC45-A839-B399378304CA}"/>
                </a:ext>
              </a:extLst>
            </p:cNvPr>
            <p:cNvSpPr/>
            <p:nvPr/>
          </p:nvSpPr>
          <p:spPr>
            <a:xfrm>
              <a:off x="3301594" y="4842229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B029C8A5-1F72-FD4B-A2D7-370789E1DE57}"/>
                </a:ext>
              </a:extLst>
            </p:cNvPr>
            <p:cNvSpPr/>
            <p:nvPr/>
          </p:nvSpPr>
          <p:spPr>
            <a:xfrm>
              <a:off x="3301594" y="5056748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B371C0E3-EB4A-9448-AAC4-316AC275F725}"/>
                </a:ext>
              </a:extLst>
            </p:cNvPr>
            <p:cNvSpPr/>
            <p:nvPr/>
          </p:nvSpPr>
          <p:spPr>
            <a:xfrm>
              <a:off x="3301594" y="5271266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1853D50-915C-094C-9CBD-6D09463B29CB}"/>
              </a:ext>
            </a:extLst>
          </p:cNvPr>
          <p:cNvGrpSpPr/>
          <p:nvPr/>
        </p:nvGrpSpPr>
        <p:grpSpPr>
          <a:xfrm>
            <a:off x="7766041" y="3998753"/>
            <a:ext cx="180000" cy="1038075"/>
            <a:chOff x="3301594" y="4413191"/>
            <a:chExt cx="180000" cy="1038075"/>
          </a:xfrm>
        </p:grpSpPr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38E3D843-9084-D941-BA3E-4198A1BC5C2E}"/>
                </a:ext>
              </a:extLst>
            </p:cNvPr>
            <p:cNvSpPr/>
            <p:nvPr/>
          </p:nvSpPr>
          <p:spPr>
            <a:xfrm>
              <a:off x="3301594" y="4413191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EDBDA266-02B9-CE48-8E6A-0E4D5051CE04}"/>
                </a:ext>
              </a:extLst>
            </p:cNvPr>
            <p:cNvSpPr/>
            <p:nvPr/>
          </p:nvSpPr>
          <p:spPr>
            <a:xfrm>
              <a:off x="3301594" y="4627710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3960D82-19C5-8247-ACEC-FFA50FB6F909}"/>
                </a:ext>
              </a:extLst>
            </p:cNvPr>
            <p:cNvSpPr/>
            <p:nvPr/>
          </p:nvSpPr>
          <p:spPr>
            <a:xfrm>
              <a:off x="3301594" y="4842229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208AB025-4837-AD48-A9D3-5F3463F03CF8}"/>
                </a:ext>
              </a:extLst>
            </p:cNvPr>
            <p:cNvSpPr/>
            <p:nvPr/>
          </p:nvSpPr>
          <p:spPr>
            <a:xfrm>
              <a:off x="3301594" y="5056748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58BDAA37-DC9A-654E-9805-5ECA6AF9DCF3}"/>
                </a:ext>
              </a:extLst>
            </p:cNvPr>
            <p:cNvSpPr/>
            <p:nvPr/>
          </p:nvSpPr>
          <p:spPr>
            <a:xfrm>
              <a:off x="3301594" y="5271266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4F51E83-85A0-3649-827E-B66708F150C2}"/>
              </a:ext>
            </a:extLst>
          </p:cNvPr>
          <p:cNvGrpSpPr/>
          <p:nvPr/>
        </p:nvGrpSpPr>
        <p:grpSpPr>
          <a:xfrm>
            <a:off x="8288246" y="3784235"/>
            <a:ext cx="180000" cy="1467112"/>
            <a:chOff x="4337163" y="4267710"/>
            <a:chExt cx="180000" cy="1467112"/>
          </a:xfrm>
        </p:grpSpPr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3CC8115-353B-674F-9877-EB91606C9521}"/>
                </a:ext>
              </a:extLst>
            </p:cNvPr>
            <p:cNvSpPr/>
            <p:nvPr/>
          </p:nvSpPr>
          <p:spPr>
            <a:xfrm>
              <a:off x="4337163" y="4482229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4E8F842B-DAA7-FF42-8EB8-8F6CA7B6DD34}"/>
                </a:ext>
              </a:extLst>
            </p:cNvPr>
            <p:cNvSpPr/>
            <p:nvPr/>
          </p:nvSpPr>
          <p:spPr>
            <a:xfrm>
              <a:off x="4337163" y="4696748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68A7927D-7727-624D-A32E-47EA92B4FCEB}"/>
                </a:ext>
              </a:extLst>
            </p:cNvPr>
            <p:cNvSpPr/>
            <p:nvPr/>
          </p:nvSpPr>
          <p:spPr>
            <a:xfrm>
              <a:off x="4337163" y="4911267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FD53E68C-0DC7-294F-A6C8-01FDF2E62BC5}"/>
                </a:ext>
              </a:extLst>
            </p:cNvPr>
            <p:cNvSpPr/>
            <p:nvPr/>
          </p:nvSpPr>
          <p:spPr>
            <a:xfrm>
              <a:off x="4337163" y="5125786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186D4856-82F0-AD4C-B282-C2DB6388E510}"/>
                </a:ext>
              </a:extLst>
            </p:cNvPr>
            <p:cNvSpPr/>
            <p:nvPr/>
          </p:nvSpPr>
          <p:spPr>
            <a:xfrm>
              <a:off x="4337163" y="5340304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5F399C74-8B41-E34F-825E-9238CD6AB074}"/>
                </a:ext>
              </a:extLst>
            </p:cNvPr>
            <p:cNvSpPr/>
            <p:nvPr/>
          </p:nvSpPr>
          <p:spPr>
            <a:xfrm>
              <a:off x="4337163" y="5554822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AD344576-84EA-6344-921E-D3BDD7FECDEF}"/>
                </a:ext>
              </a:extLst>
            </p:cNvPr>
            <p:cNvSpPr/>
            <p:nvPr/>
          </p:nvSpPr>
          <p:spPr>
            <a:xfrm>
              <a:off x="4337163" y="4267710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953EB6B-361E-4C43-A588-D82E18EDFFF2}"/>
              </a:ext>
            </a:extLst>
          </p:cNvPr>
          <p:cNvCxnSpPr>
            <a:cxnSpLocks/>
            <a:stCxn id="246" idx="0"/>
            <a:endCxn id="241" idx="2"/>
          </p:cNvCxnSpPr>
          <p:nvPr/>
        </p:nvCxnSpPr>
        <p:spPr>
          <a:xfrm flipV="1">
            <a:off x="5239098" y="3642528"/>
            <a:ext cx="427159" cy="3908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5B48783-E193-AF45-A5FE-0DD7A5CF84BF}"/>
              </a:ext>
            </a:extLst>
          </p:cNvPr>
          <p:cNvCxnSpPr>
            <a:cxnSpLocks/>
            <a:stCxn id="250" idx="4"/>
            <a:endCxn id="240" idx="2"/>
          </p:cNvCxnSpPr>
          <p:nvPr/>
        </p:nvCxnSpPr>
        <p:spPr>
          <a:xfrm>
            <a:off x="5239098" y="5071491"/>
            <a:ext cx="432205" cy="5015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0D5076FE-205A-4646-BD6C-2F3E2ECA4764}"/>
              </a:ext>
            </a:extLst>
          </p:cNvPr>
          <p:cNvCxnSpPr>
            <a:cxnSpLocks/>
            <a:stCxn id="240" idx="6"/>
            <a:endCxn id="235" idx="4"/>
          </p:cNvCxnSpPr>
          <p:nvPr/>
        </p:nvCxnSpPr>
        <p:spPr>
          <a:xfrm flipV="1">
            <a:off x="5851303" y="5033451"/>
            <a:ext cx="432205" cy="5396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77B6CA8-6C7B-6549-BADC-F93E25A00E9C}"/>
              </a:ext>
            </a:extLst>
          </p:cNvPr>
          <p:cNvCxnSpPr>
            <a:cxnSpLocks/>
            <a:stCxn id="241" idx="6"/>
            <a:endCxn id="231" idx="0"/>
          </p:cNvCxnSpPr>
          <p:nvPr/>
        </p:nvCxnSpPr>
        <p:spPr>
          <a:xfrm>
            <a:off x="5846257" y="3642528"/>
            <a:ext cx="437251" cy="35284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959590B-78A5-A549-BECF-C3EFC27EB68A}"/>
              </a:ext>
            </a:extLst>
          </p:cNvPr>
          <p:cNvCxnSpPr>
            <a:cxnSpLocks/>
            <a:stCxn id="231" idx="0"/>
            <a:endCxn id="226" idx="0"/>
          </p:cNvCxnSpPr>
          <p:nvPr/>
        </p:nvCxnSpPr>
        <p:spPr>
          <a:xfrm>
            <a:off x="6283508" y="3995376"/>
            <a:ext cx="40947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7F235EB8-35F8-614E-8BB1-17EF7DD48B63}"/>
              </a:ext>
            </a:extLst>
          </p:cNvPr>
          <p:cNvCxnSpPr>
            <a:cxnSpLocks/>
            <a:stCxn id="235" idx="4"/>
            <a:endCxn id="230" idx="4"/>
          </p:cNvCxnSpPr>
          <p:nvPr/>
        </p:nvCxnSpPr>
        <p:spPr>
          <a:xfrm>
            <a:off x="6283508" y="5033451"/>
            <a:ext cx="40947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445921EA-B5D1-A64C-8B20-EA2270E9EC5F}"/>
              </a:ext>
            </a:extLst>
          </p:cNvPr>
          <p:cNvCxnSpPr>
            <a:cxnSpLocks/>
            <a:stCxn id="230" idx="4"/>
            <a:endCxn id="225" idx="4"/>
          </p:cNvCxnSpPr>
          <p:nvPr/>
        </p:nvCxnSpPr>
        <p:spPr>
          <a:xfrm>
            <a:off x="6692985" y="5033451"/>
            <a:ext cx="1163056" cy="3377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8CD758F-D8CF-144A-A058-1A378F324182}"/>
              </a:ext>
            </a:extLst>
          </p:cNvPr>
          <p:cNvCxnSpPr>
            <a:cxnSpLocks/>
            <a:stCxn id="226" idx="0"/>
            <a:endCxn id="221" idx="0"/>
          </p:cNvCxnSpPr>
          <p:nvPr/>
        </p:nvCxnSpPr>
        <p:spPr>
          <a:xfrm>
            <a:off x="6692985" y="3995376"/>
            <a:ext cx="1163056" cy="3377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883B4DE0-BD62-304C-8469-E989A0E1F188}"/>
              </a:ext>
            </a:extLst>
          </p:cNvPr>
          <p:cNvCxnSpPr>
            <a:cxnSpLocks/>
            <a:stCxn id="221" idx="0"/>
            <a:endCxn id="220" idx="0"/>
          </p:cNvCxnSpPr>
          <p:nvPr/>
        </p:nvCxnSpPr>
        <p:spPr>
          <a:xfrm flipV="1">
            <a:off x="7856041" y="3784235"/>
            <a:ext cx="522205" cy="2145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E6A04D9-8FA8-4845-968F-EFE839367CAD}"/>
              </a:ext>
            </a:extLst>
          </p:cNvPr>
          <p:cNvCxnSpPr>
            <a:cxnSpLocks/>
            <a:stCxn id="225" idx="4"/>
            <a:endCxn id="219" idx="4"/>
          </p:cNvCxnSpPr>
          <p:nvPr/>
        </p:nvCxnSpPr>
        <p:spPr>
          <a:xfrm>
            <a:off x="7856041" y="5036828"/>
            <a:ext cx="522205" cy="21451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089BD3F8-4E08-1241-BF8B-667CCFC80A74}"/>
              </a:ext>
            </a:extLst>
          </p:cNvPr>
          <p:cNvSpPr txBox="1"/>
          <p:nvPr/>
        </p:nvSpPr>
        <p:spPr>
          <a:xfrm>
            <a:off x="7012462" y="4342341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2" name="Rounded Rectangle 251">
            <a:extLst>
              <a:ext uri="{FF2B5EF4-FFF2-40B4-BE49-F238E27FC236}">
                <a16:creationId xmlns:a16="http://schemas.microsoft.com/office/drawing/2014/main" id="{ED686F8A-1888-EF4F-8BFE-581D80EE61B9}"/>
              </a:ext>
            </a:extLst>
          </p:cNvPr>
          <p:cNvSpPr/>
          <p:nvPr/>
        </p:nvSpPr>
        <p:spPr>
          <a:xfrm>
            <a:off x="1349179" y="5753525"/>
            <a:ext cx="2200350" cy="4950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Strong Performance</a:t>
            </a:r>
          </a:p>
        </p:txBody>
      </p:sp>
      <p:sp>
        <p:nvSpPr>
          <p:cNvPr id="253" name="Rounded Rectangle 252">
            <a:extLst>
              <a:ext uri="{FF2B5EF4-FFF2-40B4-BE49-F238E27FC236}">
                <a16:creationId xmlns:a16="http://schemas.microsoft.com/office/drawing/2014/main" id="{9791144F-AF92-4041-9F82-19C87B389933}"/>
              </a:ext>
            </a:extLst>
          </p:cNvPr>
          <p:cNvSpPr/>
          <p:nvPr/>
        </p:nvSpPr>
        <p:spPr>
          <a:xfrm>
            <a:off x="5866242" y="5765211"/>
            <a:ext cx="2200350" cy="495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 Performance</a:t>
            </a:r>
          </a:p>
        </p:txBody>
      </p:sp>
    </p:spTree>
    <p:extLst>
      <p:ext uri="{BB962C8B-B14F-4D97-AF65-F5344CB8AC3E}">
        <p14:creationId xmlns:p14="http://schemas.microsoft.com/office/powerpoint/2010/main" val="47259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58">
            <a:extLst>
              <a:ext uri="{FF2B5EF4-FFF2-40B4-BE49-F238E27FC236}">
                <a16:creationId xmlns:a16="http://schemas.microsoft.com/office/drawing/2014/main" id="{8134457C-2869-BC47-8C77-46A8640D0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1594" y="1137783"/>
            <a:ext cx="540000" cy="540000"/>
          </a:xfrm>
          <a:prstGeom prst="rect">
            <a:avLst/>
          </a:prstGeom>
        </p:spPr>
      </p:pic>
      <p:pic>
        <p:nvPicPr>
          <p:cNvPr id="26" name="Grafik 58">
            <a:extLst>
              <a:ext uri="{FF2B5EF4-FFF2-40B4-BE49-F238E27FC236}">
                <a16:creationId xmlns:a16="http://schemas.microsoft.com/office/drawing/2014/main" id="{49BDE2FE-3289-874B-ACA1-BD2DEC73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1594" y="1137783"/>
            <a:ext cx="540000" cy="540000"/>
          </a:xfrm>
          <a:prstGeom prst="rect">
            <a:avLst/>
          </a:prstGeom>
        </p:spPr>
      </p:pic>
      <p:pic>
        <p:nvPicPr>
          <p:cNvPr id="27" name="Grafik 58">
            <a:extLst>
              <a:ext uri="{FF2B5EF4-FFF2-40B4-BE49-F238E27FC236}">
                <a16:creationId xmlns:a16="http://schemas.microsoft.com/office/drawing/2014/main" id="{D542C1E4-C6D8-B643-9797-8024DE8D6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1594" y="1137783"/>
            <a:ext cx="540000" cy="540000"/>
          </a:xfrm>
          <a:prstGeom prst="rect">
            <a:avLst/>
          </a:prstGeom>
        </p:spPr>
      </p:pic>
      <p:pic>
        <p:nvPicPr>
          <p:cNvPr id="33" name="Grafik 58">
            <a:extLst>
              <a:ext uri="{FF2B5EF4-FFF2-40B4-BE49-F238E27FC236}">
                <a16:creationId xmlns:a16="http://schemas.microsoft.com/office/drawing/2014/main" id="{C896F146-88F4-304F-8E32-E7CE2BA96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1594" y="1137783"/>
            <a:ext cx="540000" cy="540000"/>
          </a:xfrm>
          <a:prstGeom prst="rect">
            <a:avLst/>
          </a:prstGeom>
        </p:spPr>
      </p:pic>
      <p:pic>
        <p:nvPicPr>
          <p:cNvPr id="34" name="Grafik 58">
            <a:extLst>
              <a:ext uri="{FF2B5EF4-FFF2-40B4-BE49-F238E27FC236}">
                <a16:creationId xmlns:a16="http://schemas.microsoft.com/office/drawing/2014/main" id="{0F3E4FAB-A5C5-3C40-85C4-456775547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1594" y="1739834"/>
            <a:ext cx="540000" cy="540000"/>
          </a:xfrm>
          <a:prstGeom prst="rect">
            <a:avLst/>
          </a:prstGeom>
        </p:spPr>
      </p:pic>
      <p:pic>
        <p:nvPicPr>
          <p:cNvPr id="35" name="Grafik 58">
            <a:extLst>
              <a:ext uri="{FF2B5EF4-FFF2-40B4-BE49-F238E27FC236}">
                <a16:creationId xmlns:a16="http://schemas.microsoft.com/office/drawing/2014/main" id="{6B3D45FA-AB1A-4F45-AE84-CAC4A146E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1594" y="1739834"/>
            <a:ext cx="540000" cy="540000"/>
          </a:xfrm>
          <a:prstGeom prst="rect">
            <a:avLst/>
          </a:prstGeom>
        </p:spPr>
      </p:pic>
      <p:pic>
        <p:nvPicPr>
          <p:cNvPr id="36" name="Grafik 58">
            <a:extLst>
              <a:ext uri="{FF2B5EF4-FFF2-40B4-BE49-F238E27FC236}">
                <a16:creationId xmlns:a16="http://schemas.microsoft.com/office/drawing/2014/main" id="{90D82B1C-CA3F-764A-BF65-1CC373E1F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1594" y="1739834"/>
            <a:ext cx="540000" cy="540000"/>
          </a:xfrm>
          <a:prstGeom prst="rect">
            <a:avLst/>
          </a:prstGeom>
        </p:spPr>
      </p:pic>
      <p:pic>
        <p:nvPicPr>
          <p:cNvPr id="37" name="Grafik 58">
            <a:extLst>
              <a:ext uri="{FF2B5EF4-FFF2-40B4-BE49-F238E27FC236}">
                <a16:creationId xmlns:a16="http://schemas.microsoft.com/office/drawing/2014/main" id="{305BAED3-8768-E941-83A2-844623F29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1594" y="1739834"/>
            <a:ext cx="540000" cy="540000"/>
          </a:xfrm>
          <a:prstGeom prst="rect">
            <a:avLst/>
          </a:prstGeom>
        </p:spPr>
      </p:pic>
      <p:pic>
        <p:nvPicPr>
          <p:cNvPr id="38" name="Grafik 58">
            <a:extLst>
              <a:ext uri="{FF2B5EF4-FFF2-40B4-BE49-F238E27FC236}">
                <a16:creationId xmlns:a16="http://schemas.microsoft.com/office/drawing/2014/main" id="{5CF5CDFB-AEAA-4F47-8775-18A41033E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1594" y="2341885"/>
            <a:ext cx="540000" cy="540000"/>
          </a:xfrm>
          <a:prstGeom prst="rect">
            <a:avLst/>
          </a:prstGeom>
        </p:spPr>
      </p:pic>
      <p:pic>
        <p:nvPicPr>
          <p:cNvPr id="39" name="Grafik 58">
            <a:extLst>
              <a:ext uri="{FF2B5EF4-FFF2-40B4-BE49-F238E27FC236}">
                <a16:creationId xmlns:a16="http://schemas.microsoft.com/office/drawing/2014/main" id="{A563B7F3-8488-F947-BAD7-78288EE99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1594" y="2341885"/>
            <a:ext cx="540000" cy="540000"/>
          </a:xfrm>
          <a:prstGeom prst="rect">
            <a:avLst/>
          </a:prstGeom>
        </p:spPr>
      </p:pic>
      <p:pic>
        <p:nvPicPr>
          <p:cNvPr id="40" name="Grafik 58">
            <a:extLst>
              <a:ext uri="{FF2B5EF4-FFF2-40B4-BE49-F238E27FC236}">
                <a16:creationId xmlns:a16="http://schemas.microsoft.com/office/drawing/2014/main" id="{C469BE03-C04F-054D-A437-F26588814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1594" y="2341885"/>
            <a:ext cx="540000" cy="540000"/>
          </a:xfrm>
          <a:prstGeom prst="rect">
            <a:avLst/>
          </a:prstGeom>
        </p:spPr>
      </p:pic>
      <p:pic>
        <p:nvPicPr>
          <p:cNvPr id="41" name="Grafik 58">
            <a:extLst>
              <a:ext uri="{FF2B5EF4-FFF2-40B4-BE49-F238E27FC236}">
                <a16:creationId xmlns:a16="http://schemas.microsoft.com/office/drawing/2014/main" id="{54F49FFE-00C5-5548-AE18-D48F81770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1594" y="2341885"/>
            <a:ext cx="540000" cy="540000"/>
          </a:xfrm>
          <a:prstGeom prst="rect">
            <a:avLst/>
          </a:prstGeom>
        </p:spPr>
      </p:pic>
      <p:pic>
        <p:nvPicPr>
          <p:cNvPr id="42" name="Grafik 58">
            <a:extLst>
              <a:ext uri="{FF2B5EF4-FFF2-40B4-BE49-F238E27FC236}">
                <a16:creationId xmlns:a16="http://schemas.microsoft.com/office/drawing/2014/main" id="{7DCFD9E1-9982-2946-B440-A57CC37FC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6030" y="1739834"/>
            <a:ext cx="540000" cy="540000"/>
          </a:xfrm>
          <a:prstGeom prst="rect">
            <a:avLst/>
          </a:prstGeom>
        </p:spPr>
      </p:pic>
      <p:sp>
        <p:nvSpPr>
          <p:cNvPr id="19" name="Down Arrow 18">
            <a:extLst>
              <a:ext uri="{FF2B5EF4-FFF2-40B4-BE49-F238E27FC236}">
                <a16:creationId xmlns:a16="http://schemas.microsoft.com/office/drawing/2014/main" id="{2AFC4003-A0E3-1649-B32B-0C41CC14B879}"/>
              </a:ext>
            </a:extLst>
          </p:cNvPr>
          <p:cNvSpPr/>
          <p:nvPr/>
        </p:nvSpPr>
        <p:spPr>
          <a:xfrm>
            <a:off x="2173968" y="3005246"/>
            <a:ext cx="480473" cy="613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C837782E-8990-714C-991F-2A0F03C6EA8B}"/>
              </a:ext>
            </a:extLst>
          </p:cNvPr>
          <p:cNvSpPr/>
          <p:nvPr/>
        </p:nvSpPr>
        <p:spPr>
          <a:xfrm>
            <a:off x="7555793" y="3005246"/>
            <a:ext cx="480473" cy="613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B158181-473E-3449-A992-1A52ACB3BABA}"/>
              </a:ext>
            </a:extLst>
          </p:cNvPr>
          <p:cNvSpPr txBox="1"/>
          <p:nvPr/>
        </p:nvSpPr>
        <p:spPr>
          <a:xfrm>
            <a:off x="1251508" y="3063607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7D53355-1B84-E746-944F-E20C495CDE5D}"/>
              </a:ext>
            </a:extLst>
          </p:cNvPr>
          <p:cNvSpPr txBox="1"/>
          <p:nvPr/>
        </p:nvSpPr>
        <p:spPr>
          <a:xfrm>
            <a:off x="6583895" y="3063607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3CBEE6-F721-4244-BFF3-A5A056139AAD}"/>
              </a:ext>
            </a:extLst>
          </p:cNvPr>
          <p:cNvSpPr txBox="1"/>
          <p:nvPr/>
        </p:nvSpPr>
        <p:spPr>
          <a:xfrm>
            <a:off x="1591594" y="56453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dataset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31979A8-DD72-6744-8487-C0BF6F6900E5}"/>
              </a:ext>
            </a:extLst>
          </p:cNvPr>
          <p:cNvSpPr txBox="1"/>
          <p:nvPr/>
        </p:nvSpPr>
        <p:spPr>
          <a:xfrm>
            <a:off x="6931069" y="564534"/>
            <a:ext cx="1492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dataset 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BEF37FC-2EAB-1C46-80CF-302EE6006EB3}"/>
              </a:ext>
            </a:extLst>
          </p:cNvPr>
          <p:cNvGrpSpPr/>
          <p:nvPr/>
        </p:nvGrpSpPr>
        <p:grpSpPr>
          <a:xfrm>
            <a:off x="742020" y="4050604"/>
            <a:ext cx="180000" cy="1038075"/>
            <a:chOff x="1501594" y="4267709"/>
            <a:chExt cx="180000" cy="1038075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09D2939-E2C0-2845-9C24-B8576A6AD20A}"/>
                </a:ext>
              </a:extLst>
            </p:cNvPr>
            <p:cNvSpPr/>
            <p:nvPr/>
          </p:nvSpPr>
          <p:spPr>
            <a:xfrm>
              <a:off x="1501594" y="4267709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6F0CA29-4EC6-1F4C-B2F1-73F4C7AB65CB}"/>
                </a:ext>
              </a:extLst>
            </p:cNvPr>
            <p:cNvSpPr/>
            <p:nvPr/>
          </p:nvSpPr>
          <p:spPr>
            <a:xfrm>
              <a:off x="1501594" y="4482228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C0DEA5F-0E5F-044D-93FD-4FC3B3E99FF1}"/>
                </a:ext>
              </a:extLst>
            </p:cNvPr>
            <p:cNvSpPr/>
            <p:nvPr/>
          </p:nvSpPr>
          <p:spPr>
            <a:xfrm>
              <a:off x="1501594" y="4696747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2891480-DC93-B549-ABD6-35EE36E1E40C}"/>
                </a:ext>
              </a:extLst>
            </p:cNvPr>
            <p:cNvSpPr/>
            <p:nvPr/>
          </p:nvSpPr>
          <p:spPr>
            <a:xfrm>
              <a:off x="1501594" y="4911266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D2C416C-36FA-294C-9C9B-DB60897A6F54}"/>
                </a:ext>
              </a:extLst>
            </p:cNvPr>
            <p:cNvSpPr/>
            <p:nvPr/>
          </p:nvSpPr>
          <p:spPr>
            <a:xfrm>
              <a:off x="1501594" y="5125784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0FB8710-2E99-AF40-942E-CF53CDC52E28}"/>
              </a:ext>
            </a:extLst>
          </p:cNvPr>
          <p:cNvGrpSpPr/>
          <p:nvPr/>
        </p:nvGrpSpPr>
        <p:grpSpPr>
          <a:xfrm>
            <a:off x="1259179" y="3569716"/>
            <a:ext cx="185046" cy="2110525"/>
            <a:chOff x="2221594" y="4018816"/>
            <a:chExt cx="185046" cy="2110525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899F544-8B0F-1F4C-A5BF-FEF7BD840333}"/>
                </a:ext>
              </a:extLst>
            </p:cNvPr>
            <p:cNvSpPr/>
            <p:nvPr/>
          </p:nvSpPr>
          <p:spPr>
            <a:xfrm>
              <a:off x="2226640" y="5091266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61D789E-546B-F64F-B52D-DF156E37B1C1}"/>
                </a:ext>
              </a:extLst>
            </p:cNvPr>
            <p:cNvSpPr/>
            <p:nvPr/>
          </p:nvSpPr>
          <p:spPr>
            <a:xfrm>
              <a:off x="2226640" y="5305785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637ED34-6906-C248-A801-B2ECC78EAE0D}"/>
                </a:ext>
              </a:extLst>
            </p:cNvPr>
            <p:cNvSpPr/>
            <p:nvPr/>
          </p:nvSpPr>
          <p:spPr>
            <a:xfrm>
              <a:off x="2226640" y="5520304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3AA6362-08E6-4141-9914-FA0E9EB65F8E}"/>
                </a:ext>
              </a:extLst>
            </p:cNvPr>
            <p:cNvSpPr/>
            <p:nvPr/>
          </p:nvSpPr>
          <p:spPr>
            <a:xfrm>
              <a:off x="2226640" y="5734823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C591F131-BE58-BB4A-ABEE-3D5729E128C0}"/>
                </a:ext>
              </a:extLst>
            </p:cNvPr>
            <p:cNvSpPr/>
            <p:nvPr/>
          </p:nvSpPr>
          <p:spPr>
            <a:xfrm>
              <a:off x="2226640" y="5949341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4C5C84B-31C2-FF43-BE09-7E484FEF3BD7}"/>
                </a:ext>
              </a:extLst>
            </p:cNvPr>
            <p:cNvSpPr/>
            <p:nvPr/>
          </p:nvSpPr>
          <p:spPr>
            <a:xfrm>
              <a:off x="2221594" y="4018816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ECFD142-FBE5-C44F-8BCE-5C9EB42C3532}"/>
                </a:ext>
              </a:extLst>
            </p:cNvPr>
            <p:cNvSpPr/>
            <p:nvPr/>
          </p:nvSpPr>
          <p:spPr>
            <a:xfrm>
              <a:off x="2221594" y="4233335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DC859BC-4FF1-684E-A36F-223F18E5D03B}"/>
                </a:ext>
              </a:extLst>
            </p:cNvPr>
            <p:cNvSpPr/>
            <p:nvPr/>
          </p:nvSpPr>
          <p:spPr>
            <a:xfrm>
              <a:off x="2221594" y="4447854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3482EF9-8F8C-A249-A607-060B1FC39497}"/>
                </a:ext>
              </a:extLst>
            </p:cNvPr>
            <p:cNvSpPr/>
            <p:nvPr/>
          </p:nvSpPr>
          <p:spPr>
            <a:xfrm>
              <a:off x="2221594" y="4662373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B1DA766-FB4C-7A4E-AD7B-6670A2C95C03}"/>
                </a:ext>
              </a:extLst>
            </p:cNvPr>
            <p:cNvSpPr/>
            <p:nvPr/>
          </p:nvSpPr>
          <p:spPr>
            <a:xfrm>
              <a:off x="2221594" y="4876891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F8951A1-9DB1-D94C-B831-76FCF80329F1}"/>
              </a:ext>
            </a:extLst>
          </p:cNvPr>
          <p:cNvGrpSpPr/>
          <p:nvPr/>
        </p:nvGrpSpPr>
        <p:grpSpPr>
          <a:xfrm>
            <a:off x="1786430" y="4012564"/>
            <a:ext cx="180000" cy="1038075"/>
            <a:chOff x="2771686" y="4412871"/>
            <a:chExt cx="180000" cy="1038075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58DAF93-C931-0E47-9FBC-B20097821A3B}"/>
                </a:ext>
              </a:extLst>
            </p:cNvPr>
            <p:cNvSpPr/>
            <p:nvPr/>
          </p:nvSpPr>
          <p:spPr>
            <a:xfrm>
              <a:off x="2771686" y="4412871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BD9D758-AEB1-4745-BB25-5238CC8CC720}"/>
                </a:ext>
              </a:extLst>
            </p:cNvPr>
            <p:cNvSpPr/>
            <p:nvPr/>
          </p:nvSpPr>
          <p:spPr>
            <a:xfrm>
              <a:off x="2771686" y="4627390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A0B8D60-FC98-BE4C-AC56-10607DECB9F2}"/>
                </a:ext>
              </a:extLst>
            </p:cNvPr>
            <p:cNvSpPr/>
            <p:nvPr/>
          </p:nvSpPr>
          <p:spPr>
            <a:xfrm>
              <a:off x="2771686" y="4841909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27B1D38-9D24-5548-9368-3789342DD7F1}"/>
                </a:ext>
              </a:extLst>
            </p:cNvPr>
            <p:cNvSpPr/>
            <p:nvPr/>
          </p:nvSpPr>
          <p:spPr>
            <a:xfrm>
              <a:off x="2771686" y="5056428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BE12FCD-3758-2E48-97F4-2D8CE1855A34}"/>
                </a:ext>
              </a:extLst>
            </p:cNvPr>
            <p:cNvSpPr/>
            <p:nvPr/>
          </p:nvSpPr>
          <p:spPr>
            <a:xfrm>
              <a:off x="2771686" y="5270946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3E6C975-1ABA-F745-ADBF-A8BFB57872CB}"/>
              </a:ext>
            </a:extLst>
          </p:cNvPr>
          <p:cNvGrpSpPr/>
          <p:nvPr/>
        </p:nvGrpSpPr>
        <p:grpSpPr>
          <a:xfrm>
            <a:off x="2195907" y="4012564"/>
            <a:ext cx="180000" cy="1038075"/>
            <a:chOff x="3301594" y="4413191"/>
            <a:chExt cx="180000" cy="103807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5A1632B-E0B8-9F4C-AB93-373E7958AD68}"/>
                </a:ext>
              </a:extLst>
            </p:cNvPr>
            <p:cNvSpPr/>
            <p:nvPr/>
          </p:nvSpPr>
          <p:spPr>
            <a:xfrm>
              <a:off x="3301594" y="4413191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E4E2735F-3879-B84B-B234-E8D029F34B99}"/>
                </a:ext>
              </a:extLst>
            </p:cNvPr>
            <p:cNvSpPr/>
            <p:nvPr/>
          </p:nvSpPr>
          <p:spPr>
            <a:xfrm>
              <a:off x="3301594" y="4627710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62890159-95A7-B449-9D6D-0D5F83DCB292}"/>
                </a:ext>
              </a:extLst>
            </p:cNvPr>
            <p:cNvSpPr/>
            <p:nvPr/>
          </p:nvSpPr>
          <p:spPr>
            <a:xfrm>
              <a:off x="3301594" y="4842229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FE932C9-2F77-804D-B948-DF69FD8E8B23}"/>
                </a:ext>
              </a:extLst>
            </p:cNvPr>
            <p:cNvSpPr/>
            <p:nvPr/>
          </p:nvSpPr>
          <p:spPr>
            <a:xfrm>
              <a:off x="3301594" y="5056748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A45DEB9-E00F-A146-9E2B-CAEF367B9EC1}"/>
                </a:ext>
              </a:extLst>
            </p:cNvPr>
            <p:cNvSpPr/>
            <p:nvPr/>
          </p:nvSpPr>
          <p:spPr>
            <a:xfrm>
              <a:off x="3301594" y="5271266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256992E-CB17-AD4F-A93E-5D808F0EBB04}"/>
              </a:ext>
            </a:extLst>
          </p:cNvPr>
          <p:cNvGrpSpPr/>
          <p:nvPr/>
        </p:nvGrpSpPr>
        <p:grpSpPr>
          <a:xfrm>
            <a:off x="3358963" y="4015941"/>
            <a:ext cx="180000" cy="1038075"/>
            <a:chOff x="3301594" y="4413191"/>
            <a:chExt cx="180000" cy="1038075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C215120B-5643-8D46-BA88-936FD5EF62E5}"/>
                </a:ext>
              </a:extLst>
            </p:cNvPr>
            <p:cNvSpPr/>
            <p:nvPr/>
          </p:nvSpPr>
          <p:spPr>
            <a:xfrm>
              <a:off x="3301594" y="4413191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34BFA6B-C115-CD43-A024-C92B31F334F7}"/>
                </a:ext>
              </a:extLst>
            </p:cNvPr>
            <p:cNvSpPr/>
            <p:nvPr/>
          </p:nvSpPr>
          <p:spPr>
            <a:xfrm>
              <a:off x="3301594" y="4627710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A17F0A3-90CD-BD4A-BEC0-00E5E6053095}"/>
                </a:ext>
              </a:extLst>
            </p:cNvPr>
            <p:cNvSpPr/>
            <p:nvPr/>
          </p:nvSpPr>
          <p:spPr>
            <a:xfrm>
              <a:off x="3301594" y="4842229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B090484-1427-4E40-BC48-C0D7CB22A546}"/>
                </a:ext>
              </a:extLst>
            </p:cNvPr>
            <p:cNvSpPr/>
            <p:nvPr/>
          </p:nvSpPr>
          <p:spPr>
            <a:xfrm>
              <a:off x="3301594" y="5056748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6D80B15A-240C-6A4C-8C45-BC3A2AB75351}"/>
                </a:ext>
              </a:extLst>
            </p:cNvPr>
            <p:cNvSpPr/>
            <p:nvPr/>
          </p:nvSpPr>
          <p:spPr>
            <a:xfrm>
              <a:off x="3301594" y="5271266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738E356-CA9D-164F-83E0-443E5AC4EE2D}"/>
              </a:ext>
            </a:extLst>
          </p:cNvPr>
          <p:cNvGrpSpPr/>
          <p:nvPr/>
        </p:nvGrpSpPr>
        <p:grpSpPr>
          <a:xfrm>
            <a:off x="3881168" y="3801423"/>
            <a:ext cx="180000" cy="1467112"/>
            <a:chOff x="4337163" y="4267710"/>
            <a:chExt cx="180000" cy="1467112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5897CEC1-C483-E344-99CF-A584FDC54081}"/>
                </a:ext>
              </a:extLst>
            </p:cNvPr>
            <p:cNvSpPr/>
            <p:nvPr/>
          </p:nvSpPr>
          <p:spPr>
            <a:xfrm>
              <a:off x="4337163" y="4482229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3CD6FCC2-7A07-1843-A965-C5B782A52966}"/>
                </a:ext>
              </a:extLst>
            </p:cNvPr>
            <p:cNvSpPr/>
            <p:nvPr/>
          </p:nvSpPr>
          <p:spPr>
            <a:xfrm>
              <a:off x="4337163" y="4696748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351EFD9-E7E5-DC48-BB34-1B4FD69E1830}"/>
                </a:ext>
              </a:extLst>
            </p:cNvPr>
            <p:cNvSpPr/>
            <p:nvPr/>
          </p:nvSpPr>
          <p:spPr>
            <a:xfrm>
              <a:off x="4337163" y="4911267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CAFAD005-E6B8-A74D-9AB9-531C27BFC3F1}"/>
                </a:ext>
              </a:extLst>
            </p:cNvPr>
            <p:cNvSpPr/>
            <p:nvPr/>
          </p:nvSpPr>
          <p:spPr>
            <a:xfrm>
              <a:off x="4337163" y="5125786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39D752D-DBB6-2343-90AB-EB55420C326B}"/>
                </a:ext>
              </a:extLst>
            </p:cNvPr>
            <p:cNvSpPr/>
            <p:nvPr/>
          </p:nvSpPr>
          <p:spPr>
            <a:xfrm>
              <a:off x="4337163" y="5340304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03A5169-B63F-8146-B03E-D9EA5CC1A8A5}"/>
                </a:ext>
              </a:extLst>
            </p:cNvPr>
            <p:cNvSpPr/>
            <p:nvPr/>
          </p:nvSpPr>
          <p:spPr>
            <a:xfrm>
              <a:off x="4337163" y="5554822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BE9B027-825A-8C41-942B-D506FE04F6C1}"/>
                </a:ext>
              </a:extLst>
            </p:cNvPr>
            <p:cNvSpPr/>
            <p:nvPr/>
          </p:nvSpPr>
          <p:spPr>
            <a:xfrm>
              <a:off x="4337163" y="4267710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C299BDD-69F0-3342-814F-8C36AAFDAB5E}"/>
              </a:ext>
            </a:extLst>
          </p:cNvPr>
          <p:cNvCxnSpPr>
            <a:cxnSpLocks/>
            <a:stCxn id="113" idx="0"/>
            <a:endCxn id="124" idx="2"/>
          </p:cNvCxnSpPr>
          <p:nvPr/>
        </p:nvCxnSpPr>
        <p:spPr>
          <a:xfrm flipV="1">
            <a:off x="832020" y="3659716"/>
            <a:ext cx="427159" cy="3908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9C14B45-5DE4-224C-81BF-755C58EA162A}"/>
              </a:ext>
            </a:extLst>
          </p:cNvPr>
          <p:cNvCxnSpPr>
            <a:cxnSpLocks/>
            <a:stCxn id="117" idx="4"/>
            <a:endCxn id="123" idx="2"/>
          </p:cNvCxnSpPr>
          <p:nvPr/>
        </p:nvCxnSpPr>
        <p:spPr>
          <a:xfrm>
            <a:off x="832020" y="5088679"/>
            <a:ext cx="432205" cy="5015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4A0AD89-10A4-884E-A18C-31B0D5411E69}"/>
              </a:ext>
            </a:extLst>
          </p:cNvPr>
          <p:cNvCxnSpPr>
            <a:cxnSpLocks/>
            <a:stCxn id="123" idx="6"/>
            <a:endCxn id="133" idx="4"/>
          </p:cNvCxnSpPr>
          <p:nvPr/>
        </p:nvCxnSpPr>
        <p:spPr>
          <a:xfrm flipV="1">
            <a:off x="1444225" y="5050639"/>
            <a:ext cx="432205" cy="5396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44F0361-5394-014A-A381-148A4BA83CE3}"/>
              </a:ext>
            </a:extLst>
          </p:cNvPr>
          <p:cNvCxnSpPr>
            <a:cxnSpLocks/>
            <a:stCxn id="124" idx="6"/>
            <a:endCxn id="129" idx="0"/>
          </p:cNvCxnSpPr>
          <p:nvPr/>
        </p:nvCxnSpPr>
        <p:spPr>
          <a:xfrm>
            <a:off x="1439179" y="3659716"/>
            <a:ext cx="437251" cy="35284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A563B5C-01AB-1F46-B4C5-7F0E9E256807}"/>
              </a:ext>
            </a:extLst>
          </p:cNvPr>
          <p:cNvCxnSpPr>
            <a:cxnSpLocks/>
            <a:stCxn id="129" idx="0"/>
            <a:endCxn id="134" idx="0"/>
          </p:cNvCxnSpPr>
          <p:nvPr/>
        </p:nvCxnSpPr>
        <p:spPr>
          <a:xfrm>
            <a:off x="1876430" y="4012564"/>
            <a:ext cx="40947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53B13AB1-F363-DE43-B68F-B3E911E83905}"/>
              </a:ext>
            </a:extLst>
          </p:cNvPr>
          <p:cNvCxnSpPr>
            <a:cxnSpLocks/>
            <a:stCxn id="133" idx="4"/>
            <a:endCxn id="138" idx="4"/>
          </p:cNvCxnSpPr>
          <p:nvPr/>
        </p:nvCxnSpPr>
        <p:spPr>
          <a:xfrm>
            <a:off x="1876430" y="5050639"/>
            <a:ext cx="40947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F8AB1D3-F662-6247-A3FE-1FF0B4E7614B}"/>
              </a:ext>
            </a:extLst>
          </p:cNvPr>
          <p:cNvCxnSpPr>
            <a:cxnSpLocks/>
            <a:stCxn id="138" idx="4"/>
            <a:endCxn id="150" idx="4"/>
          </p:cNvCxnSpPr>
          <p:nvPr/>
        </p:nvCxnSpPr>
        <p:spPr>
          <a:xfrm>
            <a:off x="2285907" y="5050639"/>
            <a:ext cx="1163056" cy="337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6E4138F-2C54-544F-A0EC-B6389CD3D1B1}"/>
              </a:ext>
            </a:extLst>
          </p:cNvPr>
          <p:cNvCxnSpPr>
            <a:cxnSpLocks/>
            <a:stCxn id="134" idx="0"/>
            <a:endCxn id="146" idx="0"/>
          </p:cNvCxnSpPr>
          <p:nvPr/>
        </p:nvCxnSpPr>
        <p:spPr>
          <a:xfrm>
            <a:off x="2285907" y="4012564"/>
            <a:ext cx="1163056" cy="337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9D4A558A-DD46-F847-AAAE-0503BBEB7FE3}"/>
              </a:ext>
            </a:extLst>
          </p:cNvPr>
          <p:cNvCxnSpPr>
            <a:cxnSpLocks/>
            <a:stCxn id="146" idx="0"/>
            <a:endCxn id="158" idx="0"/>
          </p:cNvCxnSpPr>
          <p:nvPr/>
        </p:nvCxnSpPr>
        <p:spPr>
          <a:xfrm flipV="1">
            <a:off x="3448963" y="3801423"/>
            <a:ext cx="522205" cy="2145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45A7665E-0456-FC4D-ABD0-3AE5562D4E42}"/>
              </a:ext>
            </a:extLst>
          </p:cNvPr>
          <p:cNvCxnSpPr>
            <a:cxnSpLocks/>
            <a:stCxn id="150" idx="4"/>
            <a:endCxn id="157" idx="4"/>
          </p:cNvCxnSpPr>
          <p:nvPr/>
        </p:nvCxnSpPr>
        <p:spPr>
          <a:xfrm>
            <a:off x="3448963" y="5054016"/>
            <a:ext cx="522205" cy="21451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8AD954A0-90C0-F842-A471-AE8381C482E4}"/>
              </a:ext>
            </a:extLst>
          </p:cNvPr>
          <p:cNvSpPr txBox="1"/>
          <p:nvPr/>
        </p:nvSpPr>
        <p:spPr>
          <a:xfrm>
            <a:off x="2605384" y="4359529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B09E1765-415F-4440-9B08-3BBB015DAB6D}"/>
              </a:ext>
            </a:extLst>
          </p:cNvPr>
          <p:cNvGrpSpPr/>
          <p:nvPr/>
        </p:nvGrpSpPr>
        <p:grpSpPr>
          <a:xfrm>
            <a:off x="5896219" y="4033416"/>
            <a:ext cx="180000" cy="1038075"/>
            <a:chOff x="1501594" y="4267709"/>
            <a:chExt cx="180000" cy="1038075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EEFF66B7-C6D6-9746-B967-6A8683751B97}"/>
                </a:ext>
              </a:extLst>
            </p:cNvPr>
            <p:cNvSpPr/>
            <p:nvPr/>
          </p:nvSpPr>
          <p:spPr>
            <a:xfrm>
              <a:off x="1501594" y="4267709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4D947A21-B73C-AE48-A52A-306E04746E78}"/>
                </a:ext>
              </a:extLst>
            </p:cNvPr>
            <p:cNvSpPr/>
            <p:nvPr/>
          </p:nvSpPr>
          <p:spPr>
            <a:xfrm>
              <a:off x="1501594" y="4482228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B956960A-09D2-8141-9AC7-3813823D354C}"/>
                </a:ext>
              </a:extLst>
            </p:cNvPr>
            <p:cNvSpPr/>
            <p:nvPr/>
          </p:nvSpPr>
          <p:spPr>
            <a:xfrm>
              <a:off x="1501594" y="4696747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386B0859-5FC7-6647-A3CA-3D0C16509ABD}"/>
                </a:ext>
              </a:extLst>
            </p:cNvPr>
            <p:cNvSpPr/>
            <p:nvPr/>
          </p:nvSpPr>
          <p:spPr>
            <a:xfrm>
              <a:off x="1501594" y="4911266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C51CF321-E706-9748-8D5F-997D7455AFE7}"/>
                </a:ext>
              </a:extLst>
            </p:cNvPr>
            <p:cNvSpPr/>
            <p:nvPr/>
          </p:nvSpPr>
          <p:spPr>
            <a:xfrm>
              <a:off x="1501594" y="5125784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E159B65-9CCC-2C44-A6E0-C1CFB06295A4}"/>
              </a:ext>
            </a:extLst>
          </p:cNvPr>
          <p:cNvGrpSpPr/>
          <p:nvPr/>
        </p:nvGrpSpPr>
        <p:grpSpPr>
          <a:xfrm>
            <a:off x="6413378" y="3552528"/>
            <a:ext cx="185046" cy="2110525"/>
            <a:chOff x="2221594" y="4018816"/>
            <a:chExt cx="185046" cy="2110525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3EA00CF-56B4-9341-A772-6A11ED3AAE5B}"/>
                </a:ext>
              </a:extLst>
            </p:cNvPr>
            <p:cNvSpPr/>
            <p:nvPr/>
          </p:nvSpPr>
          <p:spPr>
            <a:xfrm>
              <a:off x="2226640" y="5091266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43383F74-9BFF-0648-9E6E-ECFB313B1EB5}"/>
                </a:ext>
              </a:extLst>
            </p:cNvPr>
            <p:cNvSpPr/>
            <p:nvPr/>
          </p:nvSpPr>
          <p:spPr>
            <a:xfrm>
              <a:off x="2226640" y="5305785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BCA73CF9-BF76-8348-8791-69BF61D8C7AD}"/>
                </a:ext>
              </a:extLst>
            </p:cNvPr>
            <p:cNvSpPr/>
            <p:nvPr/>
          </p:nvSpPr>
          <p:spPr>
            <a:xfrm>
              <a:off x="2226640" y="5520304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68AA018D-C91A-4E46-81BD-A0306BCF8CB4}"/>
                </a:ext>
              </a:extLst>
            </p:cNvPr>
            <p:cNvSpPr/>
            <p:nvPr/>
          </p:nvSpPr>
          <p:spPr>
            <a:xfrm>
              <a:off x="2226640" y="5734823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98047124-17EC-4D4D-B12B-B07D943E1E6F}"/>
                </a:ext>
              </a:extLst>
            </p:cNvPr>
            <p:cNvSpPr/>
            <p:nvPr/>
          </p:nvSpPr>
          <p:spPr>
            <a:xfrm>
              <a:off x="2226640" y="5949341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5270CEBA-9787-FB44-A2DE-C0BD413C36BC}"/>
                </a:ext>
              </a:extLst>
            </p:cNvPr>
            <p:cNvSpPr/>
            <p:nvPr/>
          </p:nvSpPr>
          <p:spPr>
            <a:xfrm>
              <a:off x="2221594" y="4018816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A9C79AC7-252B-7E45-8EB0-66C30A128AA1}"/>
                </a:ext>
              </a:extLst>
            </p:cNvPr>
            <p:cNvSpPr/>
            <p:nvPr/>
          </p:nvSpPr>
          <p:spPr>
            <a:xfrm>
              <a:off x="2221594" y="4233335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D5651494-F022-CB4C-ABF3-F7CD987E7455}"/>
                </a:ext>
              </a:extLst>
            </p:cNvPr>
            <p:cNvSpPr/>
            <p:nvPr/>
          </p:nvSpPr>
          <p:spPr>
            <a:xfrm>
              <a:off x="2221594" y="4447854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DDCF3AAF-E115-8749-A733-D4F2AE4790A0}"/>
                </a:ext>
              </a:extLst>
            </p:cNvPr>
            <p:cNvSpPr/>
            <p:nvPr/>
          </p:nvSpPr>
          <p:spPr>
            <a:xfrm>
              <a:off x="2221594" y="4662373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208ADBB4-E58A-FF42-A4FB-1319EE249422}"/>
                </a:ext>
              </a:extLst>
            </p:cNvPr>
            <p:cNvSpPr/>
            <p:nvPr/>
          </p:nvSpPr>
          <p:spPr>
            <a:xfrm>
              <a:off x="2221594" y="4876891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9E1E247-87EB-1043-B724-6F833C37FF5F}"/>
              </a:ext>
            </a:extLst>
          </p:cNvPr>
          <p:cNvGrpSpPr/>
          <p:nvPr/>
        </p:nvGrpSpPr>
        <p:grpSpPr>
          <a:xfrm>
            <a:off x="6940629" y="3995376"/>
            <a:ext cx="180000" cy="1038075"/>
            <a:chOff x="2771686" y="4412871"/>
            <a:chExt cx="180000" cy="1038075"/>
          </a:xfrm>
        </p:grpSpPr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6955B008-BB1A-6440-B0F9-BD8081716DAD}"/>
                </a:ext>
              </a:extLst>
            </p:cNvPr>
            <p:cNvSpPr/>
            <p:nvPr/>
          </p:nvSpPr>
          <p:spPr>
            <a:xfrm>
              <a:off x="2771686" y="4412871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91631FF7-212E-BE48-A090-3D6DD6F138AA}"/>
                </a:ext>
              </a:extLst>
            </p:cNvPr>
            <p:cNvSpPr/>
            <p:nvPr/>
          </p:nvSpPr>
          <p:spPr>
            <a:xfrm>
              <a:off x="2771686" y="4627390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A676F9C9-3092-AA4C-ADC2-56226DB3F471}"/>
                </a:ext>
              </a:extLst>
            </p:cNvPr>
            <p:cNvSpPr/>
            <p:nvPr/>
          </p:nvSpPr>
          <p:spPr>
            <a:xfrm>
              <a:off x="2771686" y="4841909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761840E7-1733-214B-B326-F4F1B7F4A0B6}"/>
                </a:ext>
              </a:extLst>
            </p:cNvPr>
            <p:cNvSpPr/>
            <p:nvPr/>
          </p:nvSpPr>
          <p:spPr>
            <a:xfrm>
              <a:off x="2771686" y="5056428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7DD433BC-40E2-4B42-8961-676B14EFDAA5}"/>
                </a:ext>
              </a:extLst>
            </p:cNvPr>
            <p:cNvSpPr/>
            <p:nvPr/>
          </p:nvSpPr>
          <p:spPr>
            <a:xfrm>
              <a:off x="2771686" y="5270946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9C7D1FBF-9DC2-1C4F-8E03-2AB94ED6DAC5}"/>
              </a:ext>
            </a:extLst>
          </p:cNvPr>
          <p:cNvGrpSpPr/>
          <p:nvPr/>
        </p:nvGrpSpPr>
        <p:grpSpPr>
          <a:xfrm>
            <a:off x="7350106" y="3995376"/>
            <a:ext cx="180000" cy="1038075"/>
            <a:chOff x="3301594" y="4413191"/>
            <a:chExt cx="180000" cy="1038075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737A3E4E-9DCF-5C45-982B-9D4ED049059E}"/>
                </a:ext>
              </a:extLst>
            </p:cNvPr>
            <p:cNvSpPr/>
            <p:nvPr/>
          </p:nvSpPr>
          <p:spPr>
            <a:xfrm>
              <a:off x="3301594" y="4413191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1B647323-3AB5-1240-8EA3-BB6A9A1C375C}"/>
                </a:ext>
              </a:extLst>
            </p:cNvPr>
            <p:cNvSpPr/>
            <p:nvPr/>
          </p:nvSpPr>
          <p:spPr>
            <a:xfrm>
              <a:off x="3301594" y="4627710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79A8EA33-B5B2-FC45-A839-B399378304CA}"/>
                </a:ext>
              </a:extLst>
            </p:cNvPr>
            <p:cNvSpPr/>
            <p:nvPr/>
          </p:nvSpPr>
          <p:spPr>
            <a:xfrm>
              <a:off x="3301594" y="4842229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B029C8A5-1F72-FD4B-A2D7-370789E1DE57}"/>
                </a:ext>
              </a:extLst>
            </p:cNvPr>
            <p:cNvSpPr/>
            <p:nvPr/>
          </p:nvSpPr>
          <p:spPr>
            <a:xfrm>
              <a:off x="3301594" y="5056748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B371C0E3-EB4A-9448-AAC4-316AC275F725}"/>
                </a:ext>
              </a:extLst>
            </p:cNvPr>
            <p:cNvSpPr/>
            <p:nvPr/>
          </p:nvSpPr>
          <p:spPr>
            <a:xfrm>
              <a:off x="3301594" y="5271266"/>
              <a:ext cx="180000" cy="18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1853D50-915C-094C-9CBD-6D09463B29CB}"/>
              </a:ext>
            </a:extLst>
          </p:cNvPr>
          <p:cNvGrpSpPr/>
          <p:nvPr/>
        </p:nvGrpSpPr>
        <p:grpSpPr>
          <a:xfrm>
            <a:off x="8513162" y="3998753"/>
            <a:ext cx="180000" cy="1038075"/>
            <a:chOff x="3301594" y="4413191"/>
            <a:chExt cx="180000" cy="1038075"/>
          </a:xfrm>
          <a:noFill/>
        </p:grpSpPr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38E3D843-9084-D941-BA3E-4198A1BC5C2E}"/>
                </a:ext>
              </a:extLst>
            </p:cNvPr>
            <p:cNvSpPr/>
            <p:nvPr/>
          </p:nvSpPr>
          <p:spPr>
            <a:xfrm>
              <a:off x="3301594" y="4413191"/>
              <a:ext cx="180000" cy="180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EDBDA266-02B9-CE48-8E6A-0E4D5051CE04}"/>
                </a:ext>
              </a:extLst>
            </p:cNvPr>
            <p:cNvSpPr/>
            <p:nvPr/>
          </p:nvSpPr>
          <p:spPr>
            <a:xfrm>
              <a:off x="3301594" y="4627710"/>
              <a:ext cx="180000" cy="180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3960D82-19C5-8247-ACEC-FFA50FB6F909}"/>
                </a:ext>
              </a:extLst>
            </p:cNvPr>
            <p:cNvSpPr/>
            <p:nvPr/>
          </p:nvSpPr>
          <p:spPr>
            <a:xfrm>
              <a:off x="3301594" y="4842229"/>
              <a:ext cx="180000" cy="180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208AB025-4837-AD48-A9D3-5F3463F03CF8}"/>
                </a:ext>
              </a:extLst>
            </p:cNvPr>
            <p:cNvSpPr/>
            <p:nvPr/>
          </p:nvSpPr>
          <p:spPr>
            <a:xfrm>
              <a:off x="3301594" y="5056748"/>
              <a:ext cx="180000" cy="180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58BDAA37-DC9A-654E-9805-5ECA6AF9DCF3}"/>
                </a:ext>
              </a:extLst>
            </p:cNvPr>
            <p:cNvSpPr/>
            <p:nvPr/>
          </p:nvSpPr>
          <p:spPr>
            <a:xfrm>
              <a:off x="3301594" y="5271266"/>
              <a:ext cx="180000" cy="180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953EB6B-361E-4C43-A588-D82E18EDFFF2}"/>
              </a:ext>
            </a:extLst>
          </p:cNvPr>
          <p:cNvCxnSpPr>
            <a:cxnSpLocks/>
            <a:stCxn id="246" idx="0"/>
            <a:endCxn id="241" idx="2"/>
          </p:cNvCxnSpPr>
          <p:nvPr/>
        </p:nvCxnSpPr>
        <p:spPr>
          <a:xfrm flipV="1">
            <a:off x="5986219" y="3642528"/>
            <a:ext cx="427159" cy="3908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5B48783-E193-AF45-A5FE-0DD7A5CF84BF}"/>
              </a:ext>
            </a:extLst>
          </p:cNvPr>
          <p:cNvCxnSpPr>
            <a:cxnSpLocks/>
            <a:stCxn id="250" idx="4"/>
            <a:endCxn id="240" idx="2"/>
          </p:cNvCxnSpPr>
          <p:nvPr/>
        </p:nvCxnSpPr>
        <p:spPr>
          <a:xfrm>
            <a:off x="5986219" y="5071491"/>
            <a:ext cx="432205" cy="5015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0D5076FE-205A-4646-BD6C-2F3E2ECA4764}"/>
              </a:ext>
            </a:extLst>
          </p:cNvPr>
          <p:cNvCxnSpPr>
            <a:cxnSpLocks/>
            <a:stCxn id="240" idx="6"/>
            <a:endCxn id="235" idx="4"/>
          </p:cNvCxnSpPr>
          <p:nvPr/>
        </p:nvCxnSpPr>
        <p:spPr>
          <a:xfrm flipV="1">
            <a:off x="6598424" y="5033451"/>
            <a:ext cx="432205" cy="5396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77B6CA8-6C7B-6549-BADC-F93E25A00E9C}"/>
              </a:ext>
            </a:extLst>
          </p:cNvPr>
          <p:cNvCxnSpPr>
            <a:cxnSpLocks/>
            <a:stCxn id="241" idx="6"/>
            <a:endCxn id="231" idx="0"/>
          </p:cNvCxnSpPr>
          <p:nvPr/>
        </p:nvCxnSpPr>
        <p:spPr>
          <a:xfrm>
            <a:off x="6593378" y="3642528"/>
            <a:ext cx="437251" cy="35284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959590B-78A5-A549-BECF-C3EFC27EB68A}"/>
              </a:ext>
            </a:extLst>
          </p:cNvPr>
          <p:cNvCxnSpPr>
            <a:cxnSpLocks/>
            <a:stCxn id="231" idx="0"/>
            <a:endCxn id="226" idx="0"/>
          </p:cNvCxnSpPr>
          <p:nvPr/>
        </p:nvCxnSpPr>
        <p:spPr>
          <a:xfrm>
            <a:off x="7030629" y="3995376"/>
            <a:ext cx="40947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7F235EB8-35F8-614E-8BB1-17EF7DD48B63}"/>
              </a:ext>
            </a:extLst>
          </p:cNvPr>
          <p:cNvCxnSpPr>
            <a:cxnSpLocks/>
            <a:stCxn id="235" idx="4"/>
            <a:endCxn id="230" idx="4"/>
          </p:cNvCxnSpPr>
          <p:nvPr/>
        </p:nvCxnSpPr>
        <p:spPr>
          <a:xfrm>
            <a:off x="7030629" y="5033451"/>
            <a:ext cx="40947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445921EA-B5D1-A64C-8B20-EA2270E9EC5F}"/>
              </a:ext>
            </a:extLst>
          </p:cNvPr>
          <p:cNvCxnSpPr>
            <a:cxnSpLocks/>
            <a:stCxn id="230" idx="4"/>
            <a:endCxn id="225" idx="4"/>
          </p:cNvCxnSpPr>
          <p:nvPr/>
        </p:nvCxnSpPr>
        <p:spPr>
          <a:xfrm>
            <a:off x="7440106" y="5033451"/>
            <a:ext cx="1163056" cy="337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8CD758F-D8CF-144A-A058-1A378F324182}"/>
              </a:ext>
            </a:extLst>
          </p:cNvPr>
          <p:cNvCxnSpPr>
            <a:cxnSpLocks/>
            <a:stCxn id="226" idx="0"/>
            <a:endCxn id="221" idx="0"/>
          </p:cNvCxnSpPr>
          <p:nvPr/>
        </p:nvCxnSpPr>
        <p:spPr>
          <a:xfrm>
            <a:off x="7440106" y="3995376"/>
            <a:ext cx="1163056" cy="337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883B4DE0-BD62-304C-8469-E989A0E1F188}"/>
              </a:ext>
            </a:extLst>
          </p:cNvPr>
          <p:cNvCxnSpPr>
            <a:cxnSpLocks/>
            <a:stCxn id="221" idx="0"/>
            <a:endCxn id="255" idx="0"/>
          </p:cNvCxnSpPr>
          <p:nvPr/>
        </p:nvCxnSpPr>
        <p:spPr>
          <a:xfrm>
            <a:off x="8603162" y="3998753"/>
            <a:ext cx="4880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E6A04D9-8FA8-4845-968F-EFE839367CAD}"/>
              </a:ext>
            </a:extLst>
          </p:cNvPr>
          <p:cNvCxnSpPr>
            <a:cxnSpLocks/>
            <a:stCxn id="225" idx="4"/>
            <a:endCxn id="259" idx="4"/>
          </p:cNvCxnSpPr>
          <p:nvPr/>
        </p:nvCxnSpPr>
        <p:spPr>
          <a:xfrm>
            <a:off x="8603162" y="5036828"/>
            <a:ext cx="48806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089BD3F8-4E08-1241-BF8B-667CCFC80A74}"/>
              </a:ext>
            </a:extLst>
          </p:cNvPr>
          <p:cNvSpPr txBox="1"/>
          <p:nvPr/>
        </p:nvSpPr>
        <p:spPr>
          <a:xfrm>
            <a:off x="7759583" y="4342341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2" name="Rounded Rectangle 251">
            <a:extLst>
              <a:ext uri="{FF2B5EF4-FFF2-40B4-BE49-F238E27FC236}">
                <a16:creationId xmlns:a16="http://schemas.microsoft.com/office/drawing/2014/main" id="{ED686F8A-1888-EF4F-8BFE-581D80EE61B9}"/>
              </a:ext>
            </a:extLst>
          </p:cNvPr>
          <p:cNvSpPr/>
          <p:nvPr/>
        </p:nvSpPr>
        <p:spPr>
          <a:xfrm>
            <a:off x="1349179" y="5753525"/>
            <a:ext cx="2200350" cy="4950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Strong Performance</a:t>
            </a:r>
          </a:p>
        </p:txBody>
      </p:sp>
      <p:sp>
        <p:nvSpPr>
          <p:cNvPr id="253" name="Rounded Rectangle 252">
            <a:extLst>
              <a:ext uri="{FF2B5EF4-FFF2-40B4-BE49-F238E27FC236}">
                <a16:creationId xmlns:a16="http://schemas.microsoft.com/office/drawing/2014/main" id="{9791144F-AF92-4041-9F82-19C87B389933}"/>
              </a:ext>
            </a:extLst>
          </p:cNvPr>
          <p:cNvSpPr/>
          <p:nvPr/>
        </p:nvSpPr>
        <p:spPr>
          <a:xfrm>
            <a:off x="6613363" y="5765211"/>
            <a:ext cx="2200350" cy="4950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Strong Performance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E52BCBE0-CF6D-BF45-A1F2-AA9B97E759FB}"/>
              </a:ext>
            </a:extLst>
          </p:cNvPr>
          <p:cNvGrpSpPr/>
          <p:nvPr/>
        </p:nvGrpSpPr>
        <p:grpSpPr>
          <a:xfrm>
            <a:off x="9001227" y="3998753"/>
            <a:ext cx="180000" cy="1038075"/>
            <a:chOff x="3301594" y="4413191"/>
            <a:chExt cx="180000" cy="1038075"/>
          </a:xfrm>
          <a:noFill/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497F3FB7-3937-F643-BBDF-A37028B36D48}"/>
                </a:ext>
              </a:extLst>
            </p:cNvPr>
            <p:cNvSpPr/>
            <p:nvPr/>
          </p:nvSpPr>
          <p:spPr>
            <a:xfrm>
              <a:off x="3301594" y="4413191"/>
              <a:ext cx="180000" cy="180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94508FB6-8A61-0D4F-8D87-E747FA2BFBB4}"/>
                </a:ext>
              </a:extLst>
            </p:cNvPr>
            <p:cNvSpPr/>
            <p:nvPr/>
          </p:nvSpPr>
          <p:spPr>
            <a:xfrm>
              <a:off x="3301594" y="4627710"/>
              <a:ext cx="180000" cy="180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DC24F0C2-5E5B-9348-A511-2BC38E028209}"/>
                </a:ext>
              </a:extLst>
            </p:cNvPr>
            <p:cNvSpPr/>
            <p:nvPr/>
          </p:nvSpPr>
          <p:spPr>
            <a:xfrm>
              <a:off x="3301594" y="4842229"/>
              <a:ext cx="180000" cy="180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FDBCBB4B-D0BB-5046-8B53-B55DBAC25C77}"/>
                </a:ext>
              </a:extLst>
            </p:cNvPr>
            <p:cNvSpPr/>
            <p:nvPr/>
          </p:nvSpPr>
          <p:spPr>
            <a:xfrm>
              <a:off x="3301594" y="5056748"/>
              <a:ext cx="180000" cy="180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85C1E40-A68D-134B-815D-F44147940B94}"/>
                </a:ext>
              </a:extLst>
            </p:cNvPr>
            <p:cNvSpPr/>
            <p:nvPr/>
          </p:nvSpPr>
          <p:spPr>
            <a:xfrm>
              <a:off x="3301594" y="5271266"/>
              <a:ext cx="180000" cy="180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4" name="Curved Down Arrow 263">
            <a:extLst>
              <a:ext uri="{FF2B5EF4-FFF2-40B4-BE49-F238E27FC236}">
                <a16:creationId xmlns:a16="http://schemas.microsoft.com/office/drawing/2014/main" id="{673C6CE1-103D-144A-B969-352EBC20E28E}"/>
              </a:ext>
            </a:extLst>
          </p:cNvPr>
          <p:cNvSpPr/>
          <p:nvPr/>
        </p:nvSpPr>
        <p:spPr>
          <a:xfrm>
            <a:off x="4170556" y="2694453"/>
            <a:ext cx="2368490" cy="617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3D6554F-5B9E-2D47-9387-29041D4C83B6}"/>
              </a:ext>
            </a:extLst>
          </p:cNvPr>
          <p:cNvSpPr txBox="1"/>
          <p:nvPr/>
        </p:nvSpPr>
        <p:spPr>
          <a:xfrm>
            <a:off x="4438075" y="2211943"/>
            <a:ext cx="183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Reuse base layers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2B4A825-C0ED-8947-9181-139014AE1586}"/>
              </a:ext>
            </a:extLst>
          </p:cNvPr>
          <p:cNvSpPr txBox="1"/>
          <p:nvPr/>
        </p:nvSpPr>
        <p:spPr>
          <a:xfrm>
            <a:off x="4029849" y="4364160"/>
            <a:ext cx="146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Categories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CDB89BE-9D6E-934F-9591-F8DB59565822}"/>
              </a:ext>
            </a:extLst>
          </p:cNvPr>
          <p:cNvSpPr txBox="1"/>
          <p:nvPr/>
        </p:nvSpPr>
        <p:spPr>
          <a:xfrm>
            <a:off x="9236624" y="4315937"/>
            <a:ext cx="146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Categories</a:t>
            </a:r>
          </a:p>
        </p:txBody>
      </p:sp>
    </p:spTree>
    <p:extLst>
      <p:ext uri="{BB962C8B-B14F-4D97-AF65-F5344CB8AC3E}">
        <p14:creationId xmlns:p14="http://schemas.microsoft.com/office/powerpoint/2010/main" val="140216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4CEF8E7-B7FA-3441-92B2-32DF0F92B233}"/>
              </a:ext>
            </a:extLst>
          </p:cNvPr>
          <p:cNvSpPr/>
          <p:nvPr/>
        </p:nvSpPr>
        <p:spPr>
          <a:xfrm>
            <a:off x="3867913" y="832104"/>
            <a:ext cx="2414016" cy="492591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B4AEF1-C912-2242-96BA-DF0CF55A21C5}"/>
              </a:ext>
            </a:extLst>
          </p:cNvPr>
          <p:cNvGrpSpPr/>
          <p:nvPr/>
        </p:nvGrpSpPr>
        <p:grpSpPr>
          <a:xfrm>
            <a:off x="4003634" y="1099978"/>
            <a:ext cx="1860632" cy="942017"/>
            <a:chOff x="3937000" y="1275082"/>
            <a:chExt cx="2476500" cy="1379208"/>
          </a:xfrm>
          <a:noFill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31F584-C691-0B45-8C3A-718BD0CED2B7}"/>
                </a:ext>
              </a:extLst>
            </p:cNvPr>
            <p:cNvSpPr/>
            <p:nvPr/>
          </p:nvSpPr>
          <p:spPr>
            <a:xfrm>
              <a:off x="3937000" y="1275082"/>
              <a:ext cx="2476500" cy="45973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2"/>
                  </a:solidFill>
                </a:rPr>
                <a:t>1x1 Expansion Layer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AE56549-63F9-904A-B726-CCB9EBAF4BB3}"/>
                </a:ext>
              </a:extLst>
            </p:cNvPr>
            <p:cNvSpPr/>
            <p:nvPr/>
          </p:nvSpPr>
          <p:spPr>
            <a:xfrm>
              <a:off x="3937000" y="1734818"/>
              <a:ext cx="2476500" cy="45973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2"/>
                  </a:solidFill>
                </a:rPr>
                <a:t>Batch Normalization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65FEBCC-1B97-CA46-AFF1-877E25CAD5AA}"/>
                </a:ext>
              </a:extLst>
            </p:cNvPr>
            <p:cNvSpPr/>
            <p:nvPr/>
          </p:nvSpPr>
          <p:spPr>
            <a:xfrm>
              <a:off x="3937000" y="2194554"/>
              <a:ext cx="2476500" cy="459736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2"/>
                  </a:solidFill>
                </a:rPr>
                <a:t>ReLU6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F8E5293-62E9-4F46-AAAA-15E197143D2D}"/>
              </a:ext>
            </a:extLst>
          </p:cNvPr>
          <p:cNvGrpSpPr/>
          <p:nvPr/>
        </p:nvGrpSpPr>
        <p:grpSpPr>
          <a:xfrm>
            <a:off x="4003634" y="2518011"/>
            <a:ext cx="1860632" cy="942017"/>
            <a:chOff x="3937000" y="2969264"/>
            <a:chExt cx="2476500" cy="1379208"/>
          </a:xfrm>
          <a:noFill/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26C930F7-EB51-5443-996F-CA5D710ACC23}"/>
                </a:ext>
              </a:extLst>
            </p:cNvPr>
            <p:cNvSpPr/>
            <p:nvPr/>
          </p:nvSpPr>
          <p:spPr>
            <a:xfrm>
              <a:off x="3937000" y="2969264"/>
              <a:ext cx="2476500" cy="459736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</a:rPr>
                <a:t>3x3 Depth wise Conv.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6A8DEF26-71DF-954F-9126-DFB2B0F664F9}"/>
                </a:ext>
              </a:extLst>
            </p:cNvPr>
            <p:cNvSpPr/>
            <p:nvPr/>
          </p:nvSpPr>
          <p:spPr>
            <a:xfrm>
              <a:off x="3937000" y="3429000"/>
              <a:ext cx="2476500" cy="459736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</a:rPr>
                <a:t>Batch Normalization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7E67427-003A-8145-BACF-27491054C8EF}"/>
                </a:ext>
              </a:extLst>
            </p:cNvPr>
            <p:cNvSpPr/>
            <p:nvPr/>
          </p:nvSpPr>
          <p:spPr>
            <a:xfrm>
              <a:off x="3937000" y="3888736"/>
              <a:ext cx="2476500" cy="459736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</a:rPr>
                <a:t>ReLU6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A73FDD3-4FAD-8247-8AB2-C7E38BA01A30}"/>
              </a:ext>
            </a:extLst>
          </p:cNvPr>
          <p:cNvGrpSpPr/>
          <p:nvPr/>
        </p:nvGrpSpPr>
        <p:grpSpPr>
          <a:xfrm>
            <a:off x="4003634" y="3905419"/>
            <a:ext cx="1860632" cy="690814"/>
            <a:chOff x="3937000" y="4603760"/>
            <a:chExt cx="2476500" cy="919472"/>
          </a:xfrm>
          <a:noFill/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1E5DE7A2-403E-7843-BF30-30490782B574}"/>
                </a:ext>
              </a:extLst>
            </p:cNvPr>
            <p:cNvSpPr/>
            <p:nvPr/>
          </p:nvSpPr>
          <p:spPr>
            <a:xfrm>
              <a:off x="3937000" y="4603760"/>
              <a:ext cx="2476500" cy="4597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1"/>
                  </a:solidFill>
                </a:rPr>
                <a:t>1x1 Projection Layer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624DCBF-1FF8-3E47-9A8D-C1B8D7F5CD4A}"/>
                </a:ext>
              </a:extLst>
            </p:cNvPr>
            <p:cNvSpPr/>
            <p:nvPr/>
          </p:nvSpPr>
          <p:spPr>
            <a:xfrm>
              <a:off x="3937000" y="5063496"/>
              <a:ext cx="2476500" cy="4597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1"/>
                  </a:solidFill>
                </a:rPr>
                <a:t>Batch Normalization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B908BA-49B1-E143-91D6-A0F8CB6F26E6}"/>
              </a:ext>
            </a:extLst>
          </p:cNvPr>
          <p:cNvCxnSpPr/>
          <p:nvPr/>
        </p:nvCxnSpPr>
        <p:spPr>
          <a:xfrm>
            <a:off x="4893904" y="226214"/>
            <a:ext cx="0" cy="87376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1076B49-A6B4-B844-A244-601370E59A48}"/>
              </a:ext>
            </a:extLst>
          </p:cNvPr>
          <p:cNvCxnSpPr/>
          <p:nvPr/>
        </p:nvCxnSpPr>
        <p:spPr>
          <a:xfrm>
            <a:off x="4933950" y="2111566"/>
            <a:ext cx="0" cy="33687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399CE98-F243-0F48-9D67-1FC75CDF276B}"/>
              </a:ext>
            </a:extLst>
          </p:cNvPr>
          <p:cNvCxnSpPr/>
          <p:nvPr/>
        </p:nvCxnSpPr>
        <p:spPr>
          <a:xfrm>
            <a:off x="4933950" y="3529599"/>
            <a:ext cx="0" cy="30624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7DAA850-5932-A64B-8078-68D29ECA04A0}"/>
              </a:ext>
            </a:extLst>
          </p:cNvPr>
          <p:cNvCxnSpPr/>
          <p:nvPr/>
        </p:nvCxnSpPr>
        <p:spPr>
          <a:xfrm>
            <a:off x="4912700" y="4674349"/>
            <a:ext cx="0" cy="30624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89A3FAEB-31E8-DF4F-AEF2-F83C292A016D}"/>
              </a:ext>
            </a:extLst>
          </p:cNvPr>
          <p:cNvCxnSpPr>
            <a:cxnSpLocks/>
          </p:cNvCxnSpPr>
          <p:nvPr/>
        </p:nvCxnSpPr>
        <p:spPr>
          <a:xfrm rot="5400000">
            <a:off x="4141067" y="3388173"/>
            <a:ext cx="2822491" cy="895350"/>
          </a:xfrm>
          <a:prstGeom prst="bentConnector3">
            <a:avLst>
              <a:gd name="adj1" fmla="val 99891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2407F89-6334-6F49-96D7-1A0F6D5D3CF6}"/>
              </a:ext>
            </a:extLst>
          </p:cNvPr>
          <p:cNvCxnSpPr/>
          <p:nvPr/>
        </p:nvCxnSpPr>
        <p:spPr>
          <a:xfrm>
            <a:off x="4893904" y="5523125"/>
            <a:ext cx="0" cy="40761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DD4478A-B944-1A4E-A50C-8D9A1633443D}"/>
              </a:ext>
            </a:extLst>
          </p:cNvPr>
          <p:cNvSpPr>
            <a:spLocks noChangeAspect="1"/>
          </p:cNvSpPr>
          <p:nvPr/>
        </p:nvSpPr>
        <p:spPr>
          <a:xfrm>
            <a:off x="4713904" y="5058714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+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D9F38928-9638-6544-8636-5FDC188601D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47174" y="1158061"/>
            <a:ext cx="1594463" cy="1101003"/>
          </a:xfrm>
          <a:prstGeom prst="bentConnector3">
            <a:avLst>
              <a:gd name="adj1" fmla="val -2187"/>
            </a:avLst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2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FC5E08-02D5-1345-A431-FCE3AFAD5976}"/>
              </a:ext>
            </a:extLst>
          </p:cNvPr>
          <p:cNvSpPr/>
          <p:nvPr/>
        </p:nvSpPr>
        <p:spPr>
          <a:xfrm>
            <a:off x="667512" y="2990088"/>
            <a:ext cx="987552" cy="987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bliqueTopRight"/>
            <a:lightRig rig="threePt" dir="t"/>
          </a:scene3d>
          <a:sp3d extrusionH="635000" prstMaterial="matte">
            <a:bevelT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128x128x16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A732FE-C043-FA46-87E0-D4766C0EAEED}"/>
              </a:ext>
            </a:extLst>
          </p:cNvPr>
          <p:cNvSpPr/>
          <p:nvPr/>
        </p:nvSpPr>
        <p:spPr>
          <a:xfrm>
            <a:off x="2519680" y="2990088"/>
            <a:ext cx="987552" cy="987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bliqueTopRight"/>
            <a:lightRig rig="threePt" dir="t"/>
          </a:scene3d>
          <a:sp3d extrusionH="2540000" prstMaterial="matte">
            <a:bevelT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128x128x96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40CC06-C050-B64E-9084-8D61EE4D9E57}"/>
              </a:ext>
            </a:extLst>
          </p:cNvPr>
          <p:cNvSpPr/>
          <p:nvPr/>
        </p:nvSpPr>
        <p:spPr>
          <a:xfrm>
            <a:off x="4371848" y="2990088"/>
            <a:ext cx="987552" cy="987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bliqueTopRight"/>
            <a:lightRig rig="threePt" dir="t"/>
          </a:scene3d>
          <a:sp3d extrusionH="2540000" prstMaterial="matte">
            <a:bevelT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128x128x96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8D3879-A631-884C-8EC4-2A58508113CD}"/>
              </a:ext>
            </a:extLst>
          </p:cNvPr>
          <p:cNvSpPr/>
          <p:nvPr/>
        </p:nvSpPr>
        <p:spPr>
          <a:xfrm>
            <a:off x="6224016" y="2990088"/>
            <a:ext cx="987552" cy="987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bliqueTopRight"/>
            <a:lightRig rig="threePt" dir="t"/>
          </a:scene3d>
          <a:sp3d extrusionH="952500" prstMaterial="matte">
            <a:bevelT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128x128x24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BD6D1B-3A2C-4444-A12F-BE441FACF995}"/>
              </a:ext>
            </a:extLst>
          </p:cNvPr>
          <p:cNvCxnSpPr>
            <a:cxnSpLocks/>
          </p:cNvCxnSpPr>
          <p:nvPr/>
        </p:nvCxnSpPr>
        <p:spPr>
          <a:xfrm>
            <a:off x="1773936" y="3429000"/>
            <a:ext cx="667512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2582DA-2837-1C48-9844-EE618478CD4E}"/>
              </a:ext>
            </a:extLst>
          </p:cNvPr>
          <p:cNvCxnSpPr>
            <a:cxnSpLocks/>
          </p:cNvCxnSpPr>
          <p:nvPr/>
        </p:nvCxnSpPr>
        <p:spPr>
          <a:xfrm>
            <a:off x="3651504" y="3429000"/>
            <a:ext cx="667512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A06DE6-BFB9-544D-B138-30A062582A04}"/>
              </a:ext>
            </a:extLst>
          </p:cNvPr>
          <p:cNvCxnSpPr>
            <a:cxnSpLocks/>
          </p:cNvCxnSpPr>
          <p:nvPr/>
        </p:nvCxnSpPr>
        <p:spPr>
          <a:xfrm>
            <a:off x="5501640" y="3429000"/>
            <a:ext cx="66751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992673-B399-A948-8A7A-3E0A3FBE61E2}"/>
              </a:ext>
            </a:extLst>
          </p:cNvPr>
          <p:cNvCxnSpPr>
            <a:cxnSpLocks/>
          </p:cNvCxnSpPr>
          <p:nvPr/>
        </p:nvCxnSpPr>
        <p:spPr>
          <a:xfrm>
            <a:off x="246888" y="3453384"/>
            <a:ext cx="4206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C2A348-F7E7-C24F-9890-C94B14D4C19F}"/>
              </a:ext>
            </a:extLst>
          </p:cNvPr>
          <p:cNvCxnSpPr>
            <a:cxnSpLocks/>
          </p:cNvCxnSpPr>
          <p:nvPr/>
        </p:nvCxnSpPr>
        <p:spPr>
          <a:xfrm>
            <a:off x="7462520" y="3429000"/>
            <a:ext cx="4206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C73EA78-F687-4647-8CB5-330DE25F40A6}"/>
              </a:ext>
            </a:extLst>
          </p:cNvPr>
          <p:cNvCxnSpPr>
            <a:cxnSpLocks/>
          </p:cNvCxnSpPr>
          <p:nvPr/>
        </p:nvCxnSpPr>
        <p:spPr>
          <a:xfrm>
            <a:off x="457200" y="3456432"/>
            <a:ext cx="2513584" cy="694944"/>
          </a:xfrm>
          <a:prstGeom prst="bentConnector3">
            <a:avLst>
              <a:gd name="adj1" fmla="val -238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DB7AAB06-964C-6345-8B6C-25642316D8B8}"/>
              </a:ext>
            </a:extLst>
          </p:cNvPr>
          <p:cNvCxnSpPr>
            <a:cxnSpLocks/>
          </p:cNvCxnSpPr>
          <p:nvPr/>
        </p:nvCxnSpPr>
        <p:spPr>
          <a:xfrm flipV="1">
            <a:off x="2948482" y="3429000"/>
            <a:ext cx="4724350" cy="722376"/>
          </a:xfrm>
          <a:prstGeom prst="bentConnector3">
            <a:avLst>
              <a:gd name="adj1" fmla="val 9993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2CFF785-D5B0-DE4B-A418-1408D6150172}"/>
              </a:ext>
            </a:extLst>
          </p:cNvPr>
          <p:cNvSpPr txBox="1"/>
          <p:nvPr/>
        </p:nvSpPr>
        <p:spPr>
          <a:xfrm>
            <a:off x="6595213" y="4139105"/>
            <a:ext cx="123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Residual</a:t>
            </a:r>
          </a:p>
          <a:p>
            <a:pPr algn="ctr"/>
            <a:r>
              <a:rPr lang="en-US" dirty="0"/>
              <a:t>connection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3A33E4-A44D-D14F-A9E0-A845EFAAA1BF}"/>
              </a:ext>
            </a:extLst>
          </p:cNvPr>
          <p:cNvSpPr txBox="1"/>
          <p:nvPr/>
        </p:nvSpPr>
        <p:spPr>
          <a:xfrm rot="19302089">
            <a:off x="1484362" y="4287339"/>
            <a:ext cx="1320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Expansion</a:t>
            </a:r>
          </a:p>
          <a:p>
            <a:r>
              <a:rPr lang="en-US" dirty="0">
                <a:solidFill>
                  <a:schemeClr val="accent2"/>
                </a:solidFill>
              </a:rPr>
              <a:t>Convolution</a:t>
            </a:r>
          </a:p>
          <a:p>
            <a:r>
              <a:rPr lang="en-US" dirty="0">
                <a:solidFill>
                  <a:schemeClr val="accent2"/>
                </a:solidFill>
              </a:rPr>
              <a:t>(factor=6)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456FCD-FB4D-4D4E-A953-5ED61847AA5B}"/>
              </a:ext>
            </a:extLst>
          </p:cNvPr>
          <p:cNvSpPr txBox="1"/>
          <p:nvPr/>
        </p:nvSpPr>
        <p:spPr>
          <a:xfrm rot="19302089">
            <a:off x="3289801" y="4462271"/>
            <a:ext cx="1292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Depth wise</a:t>
            </a:r>
          </a:p>
          <a:p>
            <a:r>
              <a:rPr lang="en-US" dirty="0">
                <a:solidFill>
                  <a:schemeClr val="accent6"/>
                </a:solidFill>
              </a:rPr>
              <a:t>convolution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89802F-B01F-4C4E-9805-FAD01129E596}"/>
              </a:ext>
            </a:extLst>
          </p:cNvPr>
          <p:cNvSpPr txBox="1"/>
          <p:nvPr/>
        </p:nvSpPr>
        <p:spPr>
          <a:xfrm rot="19302089">
            <a:off x="5133493" y="4482339"/>
            <a:ext cx="1292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projection</a:t>
            </a:r>
          </a:p>
          <a:p>
            <a:r>
              <a:rPr lang="en-US" dirty="0">
                <a:solidFill>
                  <a:schemeClr val="accent1"/>
                </a:solidFill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298734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2CFF785-D5B0-DE4B-A418-1408D6150172}"/>
              </a:ext>
            </a:extLst>
          </p:cNvPr>
          <p:cNvSpPr txBox="1"/>
          <p:nvPr/>
        </p:nvSpPr>
        <p:spPr>
          <a:xfrm>
            <a:off x="2554264" y="1553067"/>
            <a:ext cx="23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Traditional Convolution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F5E1FCA-C9F5-6C42-AC22-727D375F0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37" y="2372486"/>
            <a:ext cx="4691653" cy="3484628"/>
          </a:xfrm>
          <a:prstGeom prst="rect">
            <a:avLst/>
          </a:prstGeom>
        </p:spPr>
      </p:pic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3926D06D-88DA-764F-82C1-9B73EECE0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230" y="2372486"/>
            <a:ext cx="4975041" cy="363157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0FDED96-C1C7-7F47-B20F-EE7F3843DEDB}"/>
              </a:ext>
            </a:extLst>
          </p:cNvPr>
          <p:cNvSpPr txBox="1"/>
          <p:nvPr/>
        </p:nvSpPr>
        <p:spPr>
          <a:xfrm>
            <a:off x="7835406" y="1553067"/>
            <a:ext cx="24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Depth wise Convolution</a:t>
            </a:r>
          </a:p>
        </p:txBody>
      </p:sp>
    </p:spTree>
    <p:extLst>
      <p:ext uri="{BB962C8B-B14F-4D97-AF65-F5344CB8AC3E}">
        <p14:creationId xmlns:p14="http://schemas.microsoft.com/office/powerpoint/2010/main" val="87284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2CFF785-D5B0-DE4B-A418-1408D6150172}"/>
              </a:ext>
            </a:extLst>
          </p:cNvPr>
          <p:cNvSpPr txBox="1"/>
          <p:nvPr/>
        </p:nvSpPr>
        <p:spPr>
          <a:xfrm>
            <a:off x="2571356" y="1553067"/>
            <a:ext cx="233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Point wise Convolution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F5E1FCA-C9F5-6C42-AC22-727D375F0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37" y="2372486"/>
            <a:ext cx="4691653" cy="34846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0FDED96-C1C7-7F47-B20F-EE7F3843DEDB}"/>
              </a:ext>
            </a:extLst>
          </p:cNvPr>
          <p:cNvSpPr txBox="1"/>
          <p:nvPr/>
        </p:nvSpPr>
        <p:spPr>
          <a:xfrm>
            <a:off x="7835406" y="1553067"/>
            <a:ext cx="242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Depth wise Convolution</a:t>
            </a:r>
          </a:p>
        </p:txBody>
      </p:sp>
      <p:pic>
        <p:nvPicPr>
          <p:cNvPr id="3" name="Picture 2" descr="Diagram, rectangle&#10;&#10;Description automatically generated">
            <a:extLst>
              <a:ext uri="{FF2B5EF4-FFF2-40B4-BE49-F238E27FC236}">
                <a16:creationId xmlns:a16="http://schemas.microsoft.com/office/drawing/2014/main" id="{EF6482CB-0EE6-3545-9D62-E9EC33E6A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82" y="2346771"/>
            <a:ext cx="5160818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1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80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Mora | STATWORX</dc:creator>
  <cp:lastModifiedBy>Paul Mora | STATWORX</cp:lastModifiedBy>
  <cp:revision>20</cp:revision>
  <dcterms:created xsi:type="dcterms:W3CDTF">2021-05-05T19:52:03Z</dcterms:created>
  <dcterms:modified xsi:type="dcterms:W3CDTF">2021-05-19T09:47:20Z</dcterms:modified>
</cp:coreProperties>
</file>