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2.xml.rels><?xml version="1.0" encoding="UTF-8" standalone="yes"?>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2" name="Google Shape;412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23" name="Google Shape;412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4" name="Google Shape;412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5" name="Google Shape;412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6" name="Google Shape;412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7" name="Google Shape;412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28" name="Google Shape;41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9" name="Google Shape;412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0" name="Google Shape;4130;p1"/>
          <p:cNvSpPr txBox="1"/>
          <p:nvPr/>
        </p:nvSpPr>
        <p:spPr>
          <a:xfrm>
            <a:off x="2619375" y="30556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PAUL MOSES .A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312213842/asunm1473312213842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3" name="Google Shape;411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4" name="Google Shape;411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5" name="Google Shape;41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6" name="Google Shape;4116;p2"/>
          <p:cNvSpPr txBox="1"/>
          <p:nvPr>
            <p:ph type="title"/>
          </p:nvPr>
        </p:nvSpPr>
        <p:spPr>
          <a:xfrm>
            <a:off x="755321" y="385450"/>
            <a:ext cx="386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117" name="Google Shape;4117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8" name="Google Shape;4118;p2"/>
          <p:cNvSpPr txBox="1"/>
          <p:nvPr/>
        </p:nvSpPr>
        <p:spPr>
          <a:xfrm>
            <a:off x="4324218" y="1216666"/>
            <a:ext cx="24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ANALYSIS</a:t>
            </a:r>
            <a:endParaRPr/>
          </a:p>
        </p:txBody>
      </p:sp>
      <p:graphicFrame>
        <p:nvGraphicFramePr>
          <p:cNvPr id="4119" name="Google Shape;4119;p2"/>
          <p:cNvGraphicFramePr/>
          <p:nvPr/>
        </p:nvGraphicFramePr>
        <p:xfrm>
          <a:off x="755332" y="2019301"/>
          <a:ext cx="7217075" cy="38766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