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1"/>
    <p:restoredTop sz="94666"/>
  </p:normalViewPr>
  <p:slideViewPr>
    <p:cSldViewPr snapToGrid="0">
      <p:cViewPr varScale="1">
        <p:scale>
          <a:sx n="89" d="100"/>
          <a:sy n="89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5B5AA-0FFA-03C0-5761-3A7CEB22B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0CFD1-D476-473E-4A92-4563E7E9A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63CED-2DFE-D74E-9F75-218F3B3DB19A}" type="datetimeFigureOut">
              <a:rPr lang="en-BE" smtClean="0"/>
              <a:t>02/10/2025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0250-A681-7E49-01BA-130B85A27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1DDF-88DB-5874-F650-B50EFFDBC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BAD3-3C97-4A47-927E-DAE834235FC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16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CAF7-5447-8B4E-B081-035828FF8BAE}" type="datetimeFigureOut">
              <a:rPr lang="en-BE" smtClean="0"/>
              <a:t>02/10/2025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B0E-CB07-5B43-B7E1-4409D3B55F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661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0">
              <a:schemeClr val="accent5">
                <a:lumMod val="20000"/>
                <a:lumOff val="80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31F6-3258-CFAA-EA7B-963231336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156" y="1666716"/>
            <a:ext cx="8207644" cy="226985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9BDA-886D-7FCA-0A56-BA54C8D8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156" y="3936570"/>
            <a:ext cx="8207644" cy="18244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650E-8969-BB81-876D-390B7E0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06892-295E-A0EF-009D-33D103C2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406" y="1633300"/>
            <a:ext cx="2652822" cy="2127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E8378-F9EB-9727-C06A-F0457AB9A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366" y="388310"/>
            <a:ext cx="1898738" cy="1068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5B6D6C-4335-E356-59B9-F86F72B845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58688" y="547579"/>
            <a:ext cx="1453970" cy="647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74313F-3363-74F8-CCBD-E246598176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57776" y="496644"/>
            <a:ext cx="749340" cy="7493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30B443-36F3-F5D8-16E7-B2C6CAC89702}"/>
              </a:ext>
            </a:extLst>
          </p:cNvPr>
          <p:cNvSpPr txBox="1"/>
          <p:nvPr userDrawn="1"/>
        </p:nvSpPr>
        <p:spPr>
          <a:xfrm>
            <a:off x="1429390" y="671293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BE" altLang="en-B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 Convención Científica Internacional UCLV 2025</a:t>
            </a:r>
            <a:endParaRPr lang="en-BE" altLang="en-BE" sz="3200" b="1" dirty="0">
              <a:latin typeface="Aptos Display" panose="020B0004020202020204" pitchFamily="34" charset="0"/>
              <a:cs typeface="Aparajita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C8FA62-7790-667D-6CBC-1AAF1120D9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06" y="569851"/>
            <a:ext cx="660400" cy="5969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3DF33C5-1E30-9D57-20AA-9AF1C5DAF73B}"/>
              </a:ext>
            </a:extLst>
          </p:cNvPr>
          <p:cNvSpPr txBox="1">
            <a:spLocks/>
          </p:cNvSpPr>
          <p:nvPr userDrawn="1"/>
        </p:nvSpPr>
        <p:spPr>
          <a:xfrm>
            <a:off x="657406" y="4662803"/>
            <a:ext cx="2406696" cy="561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[Logo partner]</a:t>
            </a:r>
            <a:endParaRPr lang="en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4F4-063E-9C55-D54A-10E970BF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3DF08-A479-7D85-EE5F-E83DA2BD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D0B7-3F44-FC42-89A8-0AEB4BF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E00B-E5F2-8B71-0207-26B5DB9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C4E9-53F4-7A8A-2139-BD847A6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6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94A14-82D7-26A1-0943-A0D11A784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D5CB-0B92-B68F-F5EF-D9A717D0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2F58-F0F4-BF84-EE9E-E5D9E48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8F9E-3B63-57EB-AFCB-82888774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6327-83BF-B44C-35D5-E24FEAEF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9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FFFF">
                <a:alpha val="0"/>
              </a:srgbClr>
            </a:gs>
            <a:gs pos="0">
              <a:schemeClr val="accent5">
                <a:lumMod val="20000"/>
                <a:lumOff val="80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73E-DF92-E3B5-C04B-ED8A5781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1FEC-3D2A-3466-816B-42E1D8B8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936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4FF5F-A149-666C-133D-36833EF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50AD2-B721-64B3-1397-C8651145CA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2231" y="6083245"/>
            <a:ext cx="1379218" cy="77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35DFF-C2C5-9C4C-EC08-7E9D6395ED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23451" y="6207351"/>
            <a:ext cx="1056144" cy="470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87E95-8617-66A4-D622-A7003C6D80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79595" y="6184711"/>
            <a:ext cx="544311" cy="544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C8FC8-84AB-3BF6-89E2-2A276B8C2C30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2F5DCF2-19FE-5612-22E7-7B018C4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9032"/>
            <a:ext cx="2743200" cy="492443"/>
          </a:xfrm>
        </p:spPr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859DFA-285D-4B42-6C2A-5C9EF9ADC5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0">
              <a:srgbClr val="FFFFFF">
                <a:alpha val="0"/>
              </a:srgbClr>
            </a:gs>
            <a:gs pos="0">
              <a:schemeClr val="accent5">
                <a:lumMod val="20000"/>
                <a:lumOff val="80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C0CA-A7F2-2539-36FF-BB5DE3F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B8B0-1929-CC83-3073-134652257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AC3B-9104-7FD2-1914-A39057A7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C392-DD03-B0F8-73CF-FCD7289D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5EDF5-7494-8BA8-CB78-BF390393C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9F4717-7852-7938-6BAE-54E8D213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2231" y="6083245"/>
            <a:ext cx="1379218" cy="775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D5237-77A1-7C9B-578C-2664FECBF3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23451" y="6207351"/>
            <a:ext cx="1056144" cy="4703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984F3-185E-57DE-4820-2CB4DFB22E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79595" y="6184711"/>
            <a:ext cx="544311" cy="5443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6FA0A-1B06-99D2-CCE5-47D5D566DC38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9D507F-6671-9B1F-A1E2-B97037C1ED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9E6-DEE1-CBD9-D893-67D3D327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1FAA-F0C0-F29A-5197-184DBC3B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75CE-A67A-64F9-8BCC-1F3188A0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DB3B-E23E-9431-7FE5-A007757C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296-3B7B-B85E-B860-C2F186E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86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CAE-4F0C-C53A-DE3B-4A74C967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9389-EDFD-FE07-2469-1107E269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C11B-6C1E-16E1-8DDB-E96B2313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3CCA-E91F-9515-03C8-51FD9BF2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E31A3-3A37-0554-A754-2410CC29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F4B4-2F7F-0FE6-3071-99DE8FD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52BEC-5565-B92E-ED67-DB065BA1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B5857-D546-4C84-0D86-D771E65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52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BB9-3F28-1F32-EC42-866F620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823AE-E9A5-BE2F-977F-0C38407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CB9E0-9064-F5C9-1C07-AF997D7B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88DE7-3EFB-946B-C76E-E403B46A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66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B5ED5-0B41-3C90-46F2-D959B42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8C7C-EE7E-B923-AB54-8BE4BF6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6540-729F-4F04-EF36-D2A1D405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5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3B02-E8CB-59CF-30A8-44895300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F012-48B3-03FE-8851-AA204AC7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F5EA-0524-A816-CE23-EECEA369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3E2-781A-C80A-1A8F-EBD5B2E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49AF-4E13-0E2E-9C1E-C133AEE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0FF6-215E-560E-B43E-7521551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DE97-F7F6-8C84-9184-E5E997E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FC0F-EB48-E474-9A1D-4A7182AC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DFF3-3D6A-5EEF-F5CA-6D6C86E6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D87C-A52D-089C-F285-269F9F12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D33E-7242-53BD-59E4-C6A0906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B1FD-60E8-24D2-DD31-59230AC1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11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5B406-5BBD-D758-BD42-8B4283C6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753E-52B9-5152-53DF-6AAFB8E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F4FC-EB62-000F-778B-4FAD86C1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9188-7C34-E887-2497-39922140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F67-4608-DB8A-A2F7-9FB1CDA7F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3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DB-6753-2D7B-204C-459E2C229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Presentation title:</a:t>
            </a:r>
            <a:br>
              <a:rPr lang="en-BE" dirty="0"/>
            </a:br>
            <a:r>
              <a:rPr lang="en-BE" sz="4000" dirty="0"/>
              <a:t>Subtitle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6133-7411-0F00-4E2F-1D9BB51D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952" y="4770883"/>
            <a:ext cx="8425847" cy="1149470"/>
          </a:xfrm>
        </p:spPr>
        <p:txBody>
          <a:bodyPr>
            <a:noAutofit/>
          </a:bodyPr>
          <a:lstStyle/>
          <a:p>
            <a:r>
              <a:rPr lang="en-BE" dirty="0"/>
              <a:t>Name(s)</a:t>
            </a:r>
          </a:p>
          <a:p>
            <a:r>
              <a:rPr lang="en-BE" dirty="0"/>
              <a:t>Affiliation(s)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BE" altLang="en-BE" dirty="0">
              <a:latin typeface="Aptos Display" panose="020B0004020202020204" pitchFamily="34" charset="0"/>
              <a:cs typeface="Aparajita" panose="02020603050405020304" pitchFamily="18" charset="0"/>
            </a:endParaRPr>
          </a:p>
          <a:p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7F07-B0B6-F6C0-AC2C-8DF6E9D2F26B}"/>
              </a:ext>
            </a:extLst>
          </p:cNvPr>
          <p:cNvSpPr txBox="1"/>
          <p:nvPr/>
        </p:nvSpPr>
        <p:spPr>
          <a:xfrm>
            <a:off x="3037668" y="898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91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A8E7-AF87-C134-5150-911DC9E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12A2-33CA-B9AD-4142-515592E0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  <a:p>
            <a:r>
              <a:rPr lang="en-BE" dirty="0"/>
              <a:t>Content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0AA8-1795-2660-08F2-032FD8E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72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C55-73B1-45E1-51D2-62AE47B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7EF-B4B4-8BF9-D9E5-2D2303A24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839F14-FC5C-949B-DAA8-6CF0FFBDD2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086600" y="1923574"/>
            <a:ext cx="4267200" cy="342212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4DCD-FA3C-C3FB-0237-05135B3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0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Presentation title: Subtitle</vt:lpstr>
      <vt:lpstr>Slide type 1</vt:lpstr>
      <vt:lpstr>Slide type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Munoz</dc:creator>
  <cp:lastModifiedBy>Paul Munoz</cp:lastModifiedBy>
  <cp:revision>1</cp:revision>
  <dcterms:created xsi:type="dcterms:W3CDTF">2025-10-02T20:32:14Z</dcterms:created>
  <dcterms:modified xsi:type="dcterms:W3CDTF">2025-10-02T21:24:08Z</dcterms:modified>
</cp:coreProperties>
</file>