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90516B-4C85-4378-B0D5-4D72E2D85913}" v="1" dt="2025-10-06T08:55:39.6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1"/>
    <p:restoredTop sz="94666"/>
  </p:normalViewPr>
  <p:slideViewPr>
    <p:cSldViewPr snapToGrid="0">
      <p:cViewPr varScale="1">
        <p:scale>
          <a:sx n="75" d="100"/>
          <a:sy n="75" d="100"/>
        </p:scale>
        <p:origin x="7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272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Munoz" userId="f523ce2d-69af-4177-8fdd-4b534a4a7d68" providerId="ADAL" clId="{7ADABA6B-4830-4E86-B5B9-08134200C911}"/>
    <pc:docChg chg="custSel modMainMaster">
      <pc:chgData name="Paul Munoz" userId="f523ce2d-69af-4177-8fdd-4b534a4a7d68" providerId="ADAL" clId="{7ADABA6B-4830-4E86-B5B9-08134200C911}" dt="2025-10-06T08:55:39.602" v="1"/>
      <pc:docMkLst>
        <pc:docMk/>
      </pc:docMkLst>
      <pc:sldMasterChg chg="modSldLayout">
        <pc:chgData name="Paul Munoz" userId="f523ce2d-69af-4177-8fdd-4b534a4a7d68" providerId="ADAL" clId="{7ADABA6B-4830-4E86-B5B9-08134200C911}" dt="2025-10-06T08:55:39.602" v="1"/>
        <pc:sldMasterMkLst>
          <pc:docMk/>
          <pc:sldMasterMk cId="2722350649" sldId="2147483648"/>
        </pc:sldMasterMkLst>
        <pc:sldLayoutChg chg="addSp delSp modSp mod">
          <pc:chgData name="Paul Munoz" userId="f523ce2d-69af-4177-8fdd-4b534a4a7d68" providerId="ADAL" clId="{7ADABA6B-4830-4E86-B5B9-08134200C911}" dt="2025-10-06T08:55:39.602" v="1"/>
          <pc:sldLayoutMkLst>
            <pc:docMk/>
            <pc:sldMasterMk cId="2722350649" sldId="2147483648"/>
            <pc:sldLayoutMk cId="2976527063" sldId="2147483652"/>
          </pc:sldLayoutMkLst>
          <pc:picChg chg="add mod">
            <ac:chgData name="Paul Munoz" userId="f523ce2d-69af-4177-8fdd-4b534a4a7d68" providerId="ADAL" clId="{7ADABA6B-4830-4E86-B5B9-08134200C911}" dt="2025-10-06T08:55:39.602" v="1"/>
            <ac:picMkLst>
              <pc:docMk/>
              <pc:sldMasterMk cId="2722350649" sldId="2147483648"/>
              <pc:sldLayoutMk cId="2976527063" sldId="2147483652"/>
              <ac:picMk id="5" creationId="{13D27488-D045-F626-CEEE-74D352DDF66C}"/>
            </ac:picMkLst>
          </pc:picChg>
          <pc:picChg chg="add mod">
            <ac:chgData name="Paul Munoz" userId="f523ce2d-69af-4177-8fdd-4b534a4a7d68" providerId="ADAL" clId="{7ADABA6B-4830-4E86-B5B9-08134200C911}" dt="2025-10-06T08:55:39.602" v="1"/>
            <ac:picMkLst>
              <pc:docMk/>
              <pc:sldMasterMk cId="2722350649" sldId="2147483648"/>
              <pc:sldLayoutMk cId="2976527063" sldId="2147483652"/>
              <ac:picMk id="6" creationId="{57A0A248-B4EF-77C9-B052-853B0672C2AB}"/>
            </ac:picMkLst>
          </pc:picChg>
          <pc:picChg chg="add mod">
            <ac:chgData name="Paul Munoz" userId="f523ce2d-69af-4177-8fdd-4b534a4a7d68" providerId="ADAL" clId="{7ADABA6B-4830-4E86-B5B9-08134200C911}" dt="2025-10-06T08:55:39.602" v="1"/>
            <ac:picMkLst>
              <pc:docMk/>
              <pc:sldMasterMk cId="2722350649" sldId="2147483648"/>
              <pc:sldLayoutMk cId="2976527063" sldId="2147483652"/>
              <ac:picMk id="8" creationId="{1A76BA9A-7D6E-A056-1B77-FBBBE600DC18}"/>
            </ac:picMkLst>
          </pc:picChg>
          <pc:picChg chg="del">
            <ac:chgData name="Paul Munoz" userId="f523ce2d-69af-4177-8fdd-4b534a4a7d68" providerId="ADAL" clId="{7ADABA6B-4830-4E86-B5B9-08134200C911}" dt="2025-10-06T08:55:35.463" v="0" actId="478"/>
            <ac:picMkLst>
              <pc:docMk/>
              <pc:sldMasterMk cId="2722350649" sldId="2147483648"/>
              <pc:sldLayoutMk cId="2976527063" sldId="2147483652"/>
              <ac:picMk id="15" creationId="{4B9F4717-7852-7938-6BAE-54E8D2135C9B}"/>
            </ac:picMkLst>
          </pc:picChg>
          <pc:picChg chg="del">
            <ac:chgData name="Paul Munoz" userId="f523ce2d-69af-4177-8fdd-4b534a4a7d68" providerId="ADAL" clId="{7ADABA6B-4830-4E86-B5B9-08134200C911}" dt="2025-10-06T08:55:35.463" v="0" actId="478"/>
            <ac:picMkLst>
              <pc:docMk/>
              <pc:sldMasterMk cId="2722350649" sldId="2147483648"/>
              <pc:sldLayoutMk cId="2976527063" sldId="2147483652"/>
              <ac:picMk id="16" creationId="{96FD5237-77A1-7C9B-578C-2664FECBF3E0}"/>
            </ac:picMkLst>
          </pc:picChg>
          <pc:picChg chg="del">
            <ac:chgData name="Paul Munoz" userId="f523ce2d-69af-4177-8fdd-4b534a4a7d68" providerId="ADAL" clId="{7ADABA6B-4830-4E86-B5B9-08134200C911}" dt="2025-10-06T08:55:35.463" v="0" actId="478"/>
            <ac:picMkLst>
              <pc:docMk/>
              <pc:sldMasterMk cId="2722350649" sldId="2147483648"/>
              <pc:sldLayoutMk cId="2976527063" sldId="2147483652"/>
              <ac:picMk id="17" creationId="{BBB984F3-185E-57DE-4820-2CB4DFB22E82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65B5AA-0FFA-03C0-5761-3A7CEB22B2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80CFD1-D476-473E-4A92-4563E7E9A7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63CED-2DFE-D74E-9F75-218F3B3DB19A}" type="datetimeFigureOut">
              <a:rPr lang="en-BE" smtClean="0"/>
              <a:t>06/10/2025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20250-A681-7E49-01BA-130B85A27C3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31DDF-88DB-5874-F650-B50EFFDBCC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6BAD3-3C97-4A47-927E-DAE834235FC6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3891605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CAF7-5447-8B4E-B081-035828FF8BAE}" type="datetimeFigureOut">
              <a:rPr lang="en-BE" smtClean="0"/>
              <a:t>06/10/2025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352B0E-CB07-5B43-B7E1-4409D3B55F7C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56619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31F6-3258-CFAA-EA7B-9632313367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156" y="1666716"/>
            <a:ext cx="8207644" cy="226985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9BDA-886D-7FCA-0A56-BA54C8D8B9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6156" y="3936570"/>
            <a:ext cx="8207644" cy="182446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F650E-8969-BB81-876D-390B7E02B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006892-295E-A0EF-009D-33D103C295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7406" y="1633300"/>
            <a:ext cx="2652822" cy="21274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14E8378-F9EB-9727-C06A-F0457AB9ACA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366" y="388310"/>
            <a:ext cx="1898738" cy="1068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5B6D6C-4335-E356-59B9-F86F72B845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58688" y="547579"/>
            <a:ext cx="1453970" cy="6474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74313F-3363-74F8-CCBD-E2465981762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657776" y="496644"/>
            <a:ext cx="749340" cy="7493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630B443-36F3-F5D8-16E7-B2C6CAC89702}"/>
              </a:ext>
            </a:extLst>
          </p:cNvPr>
          <p:cNvSpPr txBox="1"/>
          <p:nvPr userDrawn="1"/>
        </p:nvSpPr>
        <p:spPr>
          <a:xfrm>
            <a:off x="1429390" y="671293"/>
            <a:ext cx="609858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BE" altLang="en-BE" sz="2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 Convención Científica Internacional UCLV 2025</a:t>
            </a:r>
            <a:endParaRPr lang="en-BE" altLang="en-BE" sz="3200" b="1" dirty="0">
              <a:latin typeface="Aptos Display" panose="020B0004020202020204" pitchFamily="34" charset="0"/>
              <a:cs typeface="Aparajita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4C8FA62-7790-667D-6CBC-1AAF1120D9F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7406" y="569851"/>
            <a:ext cx="660400" cy="596900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03DF33C5-1E30-9D57-20AA-9AF1C5DAF73B}"/>
              </a:ext>
            </a:extLst>
          </p:cNvPr>
          <p:cNvSpPr txBox="1">
            <a:spLocks/>
          </p:cNvSpPr>
          <p:nvPr userDrawn="1"/>
        </p:nvSpPr>
        <p:spPr>
          <a:xfrm>
            <a:off x="657406" y="4662803"/>
            <a:ext cx="2406696" cy="5618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[Logo partner]</a:t>
            </a:r>
            <a:endParaRPr lang="en-BE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39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204F4-063E-9C55-D54A-10E970BF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3DF08-A479-7D85-EE5F-E83DA2BD6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D0B7-3F44-FC42-89A8-0AEB4BF5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3E00B-E5F2-8B71-0207-26B5DB94E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9C4E9-53F4-7A8A-2139-BD847A62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3967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94A14-82D7-26A1-0943-A0D11A7845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CFD5CB-0B92-B68F-F5EF-D9A717D01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32F58-F0F4-BF84-EE9E-E5D9E48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E8F9E-3B63-57EB-AFCB-828887744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6327-83BF-B44C-35D5-E24FEAEF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37932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8073E-DF92-E3B5-C04B-ED8A57812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01FEC-3D2A-3466-816B-42E1D8B8C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1936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D4FF5F-A149-666C-133D-36833EF5949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332760" y="432136"/>
            <a:ext cx="1021040" cy="8188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A50AD2-B721-64B3-1397-C8651145CA7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602231" y="6040381"/>
            <a:ext cx="1379218" cy="775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F35DFF-C2C5-9C4C-EC08-7E9D6395ED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2123451" y="6164487"/>
            <a:ext cx="1056144" cy="4703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187E95-8617-66A4-D622-A7003C6D80E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3179595" y="6141847"/>
            <a:ext cx="544311" cy="54431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D3C8FC8-84AB-3BF6-89E2-2A276B8C2C30}"/>
              </a:ext>
            </a:extLst>
          </p:cNvPr>
          <p:cNvSpPr txBox="1"/>
          <p:nvPr userDrawn="1"/>
        </p:nvSpPr>
        <p:spPr>
          <a:xfrm>
            <a:off x="4377741" y="6207351"/>
            <a:ext cx="4394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DIGIWATER: </a:t>
            </a:r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 Resilient Water Futures</a:t>
            </a:r>
          </a:p>
          <a:p>
            <a:pPr algn="ctr"/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Cayo Santa María, Cuba. October 20-24, 2025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2F5DCF2-19FE-5612-22E7-7B018C4F1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229032"/>
            <a:ext cx="2743200" cy="492443"/>
          </a:xfrm>
        </p:spPr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F859DFA-285D-4B42-6C2A-5C9EF9ADC59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9426816" y="462524"/>
            <a:ext cx="905944" cy="818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043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6C0CA-A7F2-2539-36FF-BB5DE3FA7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3B8B0-1929-CC83-3073-134652257E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91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97AC3B-9104-7FD2-1914-A39057A72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910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6C392-DD03-B0F8-73CF-FCD7289D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8A5EDF5-7494-8BA8-CB78-BF390393C2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0332760" y="432136"/>
            <a:ext cx="1021040" cy="81883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66FA0A-1B06-99D2-CCE5-47D5D566DC38}"/>
              </a:ext>
            </a:extLst>
          </p:cNvPr>
          <p:cNvSpPr txBox="1"/>
          <p:nvPr userDrawn="1"/>
        </p:nvSpPr>
        <p:spPr>
          <a:xfrm>
            <a:off x="4377741" y="6207351"/>
            <a:ext cx="43943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BE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DIGIWATER: </a:t>
            </a:r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Building Resilient Water Futures</a:t>
            </a:r>
          </a:p>
          <a:p>
            <a:pPr algn="ctr"/>
            <a:r>
              <a:rPr lang="en-BE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Cayo Santa María, Cuba. October 20-24, 2025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F9D507F-6671-9B1F-A1E2-B97037C1ED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9426816" y="462524"/>
            <a:ext cx="905944" cy="818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D27488-D045-F626-CEEE-74D352DDF66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02231" y="6040381"/>
            <a:ext cx="1379218" cy="77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A0A248-B4EF-77C9-B052-853B0672C2A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2123451" y="6164487"/>
            <a:ext cx="1056144" cy="470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76BA9A-7D6E-A056-1B77-FBBBE600DC18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20000"/>
          </a:blip>
          <a:stretch>
            <a:fillRect/>
          </a:stretch>
        </p:blipFill>
        <p:spPr>
          <a:xfrm>
            <a:off x="3179595" y="6141847"/>
            <a:ext cx="544311" cy="54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52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59E6-DEE1-CBD9-D893-67D3D3273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41FAA-F0C0-F29A-5197-184DBC3BD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E75CE-A67A-64F9-8BCC-1F3188A0B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DB3B-E23E-9431-7FE5-A007757C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73296-3B7B-B85E-B860-C2F186E8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748690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85CAE-4F0C-C53A-DE3B-4A74C967A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C9389-EDFD-FE07-2469-1107E269D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2C11B-6C1E-16E1-8DDB-E96B23136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33CCA-E91F-9515-03C8-51FD9BF2E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6E31A3-3A37-0554-A754-2410CC2964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7F4B4-2F7F-0FE6-3071-99DE8FDB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52BEC-5565-B92E-ED67-DB065BA1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DB5857-D546-4C84-0D86-D771E65D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7522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9BB9-3F28-1F32-EC42-866F6207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9823AE-E9A5-BE2F-977F-0C3840797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CB9E0-9064-F5C9-1C07-AF997D7B4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88DE7-3EFB-946B-C76E-E403B46A3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046694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B5ED5-0B41-3C90-46F2-D959B422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28C7C-EE7E-B923-AB54-8BE4BF68F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3C6540-729F-4F04-EF36-D2A1D4059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9152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73B02-E8CB-59CF-30A8-448953004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F012-48B3-03FE-8851-AA204AC7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DF5EA-0524-A816-CE23-EECEA3696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BF3E2-781A-C80A-1A8F-EBD5B2EEE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5B49AF-4E13-0E2E-9C1E-C133AEED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C0FF6-215E-560E-B43E-75215514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17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DE97-F7F6-8C84-9184-E5E997EB6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6FC0F-EB48-E474-9A1D-4A7182ACE2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EEDFF3-3D6A-5EEF-F5CA-6D6C86E63B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2D87C-A52D-089C-F285-269F9F12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0D33E-7242-53BD-59E4-C6A090602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34B1FD-60E8-24D2-DD31-59230AC1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1112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5B406-5BBD-D758-BD42-8B4283C6F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0753E-52B9-5152-53DF-6AAFB8EAD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8F4FC-EB62-000F-778B-4FAD86C11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49188-7C34-E887-2497-399221400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5EF67-4608-DB8A-A2F7-9FB1CDA7FE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DB3607-B75B-7B47-ACC3-2DE8FEF4D4C7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72235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977DB-6753-2D7B-204C-459E2C2293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BE" dirty="0"/>
              <a:t>Presentation title:</a:t>
            </a:r>
            <a:br>
              <a:rPr lang="en-BE" dirty="0"/>
            </a:br>
            <a:r>
              <a:rPr lang="en-BE" sz="4000" dirty="0"/>
              <a:t>Subtitle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6133-7411-0F00-4E2F-1D9BB51DE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27952" y="4770883"/>
            <a:ext cx="8425847" cy="1149470"/>
          </a:xfrm>
        </p:spPr>
        <p:txBody>
          <a:bodyPr>
            <a:noAutofit/>
          </a:bodyPr>
          <a:lstStyle/>
          <a:p>
            <a:r>
              <a:rPr lang="en-BE" dirty="0"/>
              <a:t>Name(s)</a:t>
            </a:r>
          </a:p>
          <a:p>
            <a:r>
              <a:rPr lang="en-BE" dirty="0"/>
              <a:t>Affiliation(s)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BE" altLang="en-BE" dirty="0">
              <a:latin typeface="Aptos Display" panose="020B0004020202020204" pitchFamily="34" charset="0"/>
              <a:cs typeface="Aparajita" panose="02020603050405020304" pitchFamily="18" charset="0"/>
            </a:endParaRPr>
          </a:p>
          <a:p>
            <a:endParaRPr lang="en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977F07-B0B6-F6C0-AC2C-8DF6E9D2F26B}"/>
              </a:ext>
            </a:extLst>
          </p:cNvPr>
          <p:cNvSpPr txBox="1"/>
          <p:nvPr/>
        </p:nvSpPr>
        <p:spPr>
          <a:xfrm>
            <a:off x="3037668" y="8989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54911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A8E7-AF87-C134-5150-911DC9E28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Slide type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212A2-33CA-B9AD-4142-515592E07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Content</a:t>
            </a:r>
          </a:p>
          <a:p>
            <a:r>
              <a:rPr lang="en-BE" dirty="0"/>
              <a:t>Content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00AA8-1795-2660-08F2-032FD8E2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1</a:t>
            </a:fld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281722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9BC55-73B1-45E1-51D2-62AE47BE9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Slide type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3C7EF-B4B4-8BF9-D9E5-2D2303A249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BE" dirty="0"/>
              <a:t>Content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839F14-FC5C-949B-DAA8-6CF0FFBDD2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7086600" y="1923574"/>
            <a:ext cx="4267200" cy="342212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04DCD-FA3C-C3FB-0237-05135B340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B3607-B75B-7B47-ACC3-2DE8FEF4D4C7}" type="slidenum">
              <a:rPr lang="en-BE" smtClean="0"/>
              <a:t>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40452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Presentation title: Subtitle</vt:lpstr>
      <vt:lpstr>Slide type 1</vt:lpstr>
      <vt:lpstr>Slide type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Munoz</dc:creator>
  <cp:lastModifiedBy>Paul Munoz</cp:lastModifiedBy>
  <cp:revision>2</cp:revision>
  <dcterms:created xsi:type="dcterms:W3CDTF">2025-10-02T20:32:14Z</dcterms:created>
  <dcterms:modified xsi:type="dcterms:W3CDTF">2025-10-06T08:55:46Z</dcterms:modified>
</cp:coreProperties>
</file>