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2" r:id="rId5"/>
    <p:sldId id="269" r:id="rId6"/>
    <p:sldId id="278" r:id="rId7"/>
    <p:sldId id="279" r:id="rId8"/>
    <p:sldId id="280" r:id="rId9"/>
    <p:sldId id="281" r:id="rId10"/>
    <p:sldId id="265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666" y="-6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19050"/>
            <a:ext cx="9261475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266871-9CEE-4714-A7D1-AE43B95ED692}" type="datetimeFigureOut">
              <a:rPr lang="en-US"/>
              <a:pPr>
                <a:defRPr/>
              </a:pPr>
              <a:t>6/9/2025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46702B-5C7D-4D2F-88DA-57B7E5C8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3BA8-DB49-41FF-9810-46ECE38956D1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8BAA-5D29-4A55-8C0A-AADB463A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F8685-ADE0-4A60-959A-0C9A25A52CF1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3093C-6613-4D7E-9FDF-C8437D7A9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A895-F6D9-4C41-A833-1773916FC63E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E016-1623-4B75-BD03-27A465FEF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79F4-B8D6-40C4-8D1B-4C654D2EF128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9CE6-C745-4911-AF8B-80A16595E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6AA53-A98B-4BA1-BB80-6343FB3AF0DA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B446-DBF5-4FB3-A1D3-FBBB28C85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073D-DA68-4351-A5EF-F0E23DBA20C6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C893-CA22-4210-A9A0-2ECD21FC0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CE8F-3853-4DE2-BD16-1594FA9A5608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056F-9FF9-4C1A-AC31-7FA99E332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04A7-5D3A-4846-8293-179B68A54B2D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FE42-CF98-44E4-BCA3-7F8D6AE4D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B5CA8-6C00-4264-A7C5-0D7E5EB69B38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FCE34-5D97-430E-91A3-3CDBADFE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CFA9-CE55-4F3B-BEA1-17E08A195BC4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7F37-629B-48C9-BEA1-2CECD1C5B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0"/>
            <a:ext cx="9164638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C28ABD-14AC-46B9-9D73-DBA32D8ECECE}" type="datetimeFigureOut">
              <a:rPr lang="en-US"/>
              <a:pPr>
                <a:defRPr/>
              </a:pPr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A336A1-9321-40B7-AC5F-BBBD7F844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extLst/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b="1" dirty="0" smtClean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solidFill>
                  <a:srgbClr val="FFC000"/>
                </a:solidFill>
              </a:rPr>
              <a:t> 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«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TractorField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»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685800" y="3028950"/>
            <a:ext cx="2133600" cy="929485"/>
          </a:xfrm>
        </p:spPr>
        <p:txBody>
          <a:bodyPr>
            <a:spAutoFit/>
          </a:bodyPr>
          <a:lstStyle/>
          <a:p>
            <a:pPr algn="r" eaLnBrk="1" hangingPunct="1"/>
            <a:r>
              <a:rPr lang="ru-RU" sz="1600" dirty="0" smtClean="0"/>
              <a:t>Город:</a:t>
            </a:r>
          </a:p>
          <a:p>
            <a:pPr algn="r" eaLnBrk="1" hangingPunct="1"/>
            <a:r>
              <a:rPr lang="ru-RU" sz="1600" dirty="0" smtClean="0"/>
              <a:t>Площадка: </a:t>
            </a:r>
            <a:endParaRPr lang="en-US" sz="1600" dirty="0" smtClean="0"/>
          </a:p>
          <a:p>
            <a:pPr algn="r" eaLnBrk="1" hangingPunct="1"/>
            <a:r>
              <a:rPr lang="ru-RU" sz="1600" dirty="0" smtClean="0"/>
              <a:t>Исполнитель</a:t>
            </a:r>
            <a:r>
              <a:rPr lang="en-US" sz="1600" dirty="0" smtClean="0"/>
              <a:t>:</a:t>
            </a:r>
            <a:endParaRPr lang="ru-RU" sz="1600" dirty="0" smtClean="0"/>
          </a:p>
        </p:txBody>
      </p:sp>
      <p:sp>
        <p:nvSpPr>
          <p:cNvPr id="3076" name="Subtitle 4"/>
          <p:cNvSpPr txBox="1">
            <a:spLocks/>
          </p:cNvSpPr>
          <p:nvPr/>
        </p:nvSpPr>
        <p:spPr bwMode="auto">
          <a:xfrm>
            <a:off x="2895600" y="3028950"/>
            <a:ext cx="3657600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>
                <a:solidFill>
                  <a:schemeClr val="bg1"/>
                </a:solidFill>
              </a:rPr>
              <a:t>Новосибирск</a:t>
            </a:r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</a:rPr>
              <a:t>Инженерный лицей при </a:t>
            </a:r>
            <a:r>
              <a:rPr lang="ru-RU" sz="1600" dirty="0" smtClean="0">
                <a:solidFill>
                  <a:schemeClr val="bg1"/>
                </a:solidFill>
              </a:rPr>
              <a:t>НГТУ</a:t>
            </a:r>
            <a:endParaRPr lang="en-US" sz="16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ru-RU" sz="1600" dirty="0" err="1" smtClean="0">
                <a:solidFill>
                  <a:schemeClr val="bg1"/>
                </a:solidFill>
              </a:rPr>
              <a:t>Муль</a:t>
            </a:r>
            <a:r>
              <a:rPr lang="ru-RU" sz="1600" dirty="0" smtClean="0">
                <a:solidFill>
                  <a:schemeClr val="bg1"/>
                </a:solidFill>
              </a:rPr>
              <a:t> Павел </a:t>
            </a:r>
            <a:r>
              <a:rPr lang="ru-RU" sz="1600" dirty="0" err="1" smtClean="0">
                <a:solidFill>
                  <a:schemeClr val="bg1"/>
                </a:solidFill>
              </a:rPr>
              <a:t>Фридрихович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Требования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514600" y="1671638"/>
            <a:ext cx="411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000" dirty="0"/>
              <a:t>Версия </a:t>
            </a:r>
            <a:r>
              <a:rPr lang="en-US" sz="2000" dirty="0"/>
              <a:t>Android: 4.4 </a:t>
            </a:r>
            <a:r>
              <a:rPr lang="en-US" sz="2000" dirty="0" err="1"/>
              <a:t>KitKat</a:t>
            </a:r>
            <a:r>
              <a:rPr lang="ru-RU" sz="2000" dirty="0"/>
              <a:t> и выше</a:t>
            </a:r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/>
              <a:t>Занимаемая память: </a:t>
            </a:r>
            <a:r>
              <a:rPr lang="en-US" sz="2000" dirty="0" smtClean="0"/>
              <a:t>18</a:t>
            </a:r>
            <a:r>
              <a:rPr lang="ru-RU" sz="2000" dirty="0" smtClean="0"/>
              <a:t>-28</a:t>
            </a:r>
            <a:r>
              <a:rPr lang="en-US" sz="2000" dirty="0" smtClean="0"/>
              <a:t> </a:t>
            </a:r>
            <a:r>
              <a:rPr lang="ru-RU" sz="2000" dirty="0"/>
              <a:t>Мб</a:t>
            </a:r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 smtClean="0"/>
              <a:t>Диагональ </a:t>
            </a:r>
            <a:r>
              <a:rPr lang="ru-RU" sz="2000" dirty="0"/>
              <a:t>экрана: любая</a:t>
            </a:r>
          </a:p>
          <a:p>
            <a:pPr eaLnBrk="1" hangingPunct="1"/>
            <a:endParaRPr lang="ru-RU" sz="2000" dirty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3840">
            <a:off x="1843088" y="1457325"/>
            <a:ext cx="709612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7211" r="26099" b="11057"/>
          <a:stretch>
            <a:fillRect/>
          </a:stretch>
        </p:blipFill>
        <p:spPr bwMode="auto">
          <a:xfrm>
            <a:off x="1892300" y="2173288"/>
            <a:ext cx="7096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82" y="2952750"/>
            <a:ext cx="413624" cy="41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-76199" y="0"/>
            <a:ext cx="9220200" cy="5222613"/>
            <a:chOff x="584200" y="1153784"/>
            <a:chExt cx="8102600" cy="4059566"/>
          </a:xfrm>
        </p:grpSpPr>
        <p:pic>
          <p:nvPicPr>
            <p:cNvPr id="2050" name="Picture 2" descr="C:\Users\samsung\AndroidStudioProjects\tractor-field\assets\textures\back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23"/>
            <a:stretch/>
          </p:blipFill>
          <p:spPr bwMode="auto">
            <a:xfrm>
              <a:off x="584200" y="1153784"/>
              <a:ext cx="4064000" cy="4059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samsung\AndroidStudioProjects\tractor-field\assets\textures\back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23"/>
            <a:stretch/>
          </p:blipFill>
          <p:spPr bwMode="auto">
            <a:xfrm flipH="1">
              <a:off x="4622800" y="1153784"/>
              <a:ext cx="4064000" cy="4059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990600" y="0"/>
            <a:ext cx="6477000" cy="688975"/>
          </a:xfrm>
        </p:spPr>
        <p:txBody>
          <a:bodyPr/>
          <a:lstStyle/>
          <a:p>
            <a:r>
              <a:rPr lang="ru-RU" sz="5400" dirty="0" smtClean="0">
                <a:solidFill>
                  <a:schemeClr val="tx1"/>
                </a:solidFill>
              </a:rPr>
              <a:t>Симулятор трактора</a:t>
            </a:r>
            <a:endParaRPr lang="ru-RU" sz="54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012800"/>
            <a:ext cx="6553200" cy="95410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Цель игры проехать по полю и избегать столкновения с препятствиями</a:t>
            </a:r>
            <a:r>
              <a:rPr lang="en-US" sz="2800" dirty="0" smtClean="0"/>
              <a:t>.</a:t>
            </a:r>
            <a:r>
              <a:rPr lang="ru-RU" sz="2800" dirty="0" smtClean="0"/>
              <a:t> </a:t>
            </a:r>
            <a:endParaRPr lang="ru-RU" sz="2800" dirty="0" smtClean="0"/>
          </a:p>
        </p:txBody>
      </p:sp>
      <p:pic>
        <p:nvPicPr>
          <p:cNvPr id="2051" name="Picture 3" descr="C:\Users\samsung\AndroidStudioProjects\tractor-field\assets\textur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27216"/>
            <a:ext cx="4133850" cy="348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Основные классы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4760" y="1176764"/>
            <a:ext cx="3938900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MEnU</a:t>
            </a: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 </a:t>
            </a: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Screen</a:t>
            </a:r>
            <a:endParaRPr lang="ru-RU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77800" stA="55000" endPos="26000" dist="5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1027" name="Picture 3" descr="C:\Users\samsung\AndroidStudioProjects\tractor-field\img\Menu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66750"/>
            <a:ext cx="2298700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00150"/>
            <a:ext cx="4754315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SETTINGS</a:t>
            </a: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 SCREEN</a:t>
            </a:r>
            <a:endParaRPr lang="ru-RU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77800" stA="55000" endPos="26000" dist="500" dir="5400000" sy="-100000" algn="bl" rotWithShape="0"/>
              </a:effectLst>
              <a:latin typeface="+mn-lt"/>
              <a:cs typeface="+mn-cs"/>
            </a:endParaRPr>
          </a:p>
        </p:txBody>
      </p:sp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Основные классы</a:t>
            </a:r>
          </a:p>
        </p:txBody>
      </p:sp>
      <p:pic>
        <p:nvPicPr>
          <p:cNvPr id="7" name="Picture 6" descr="C:\Users\samsung\AndroidStudioProjects\tractor-field\img\Settings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31850"/>
            <a:ext cx="2298700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Основные классы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200150"/>
            <a:ext cx="5257799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RECORDS SCREEN</a:t>
            </a:r>
            <a:endParaRPr lang="ru-RU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77800" stA="55000" endPos="26000" dist="5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6" name="Picture 5" descr="C:\Users\samsung\AndroidStudioProjects\tractor-field\img\Records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31850"/>
            <a:ext cx="2298700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Основные классы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200150"/>
            <a:ext cx="5257799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PAUSE</a:t>
            </a: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 SCREEN</a:t>
            </a:r>
            <a:endParaRPr lang="ru-RU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77800" stA="55000" endPos="26000" dist="5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8" name="Picture 4" descr="C:\Users\samsung\AndroidStudioProjects\tractor-field\img\Pause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12800"/>
            <a:ext cx="2298700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4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Основные классы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207353"/>
            <a:ext cx="5257799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77800" stA="55000" endPos="26000" dist="500" dir="5400000" sy="-100000" algn="bl" rotWithShape="0"/>
                </a:effectLst>
                <a:latin typeface="+mn-lt"/>
                <a:cs typeface="+mn-cs"/>
              </a:rPr>
              <a:t>GAME SCREEN</a:t>
            </a:r>
            <a:endParaRPr lang="ru-RU" sz="48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77800" stA="55000" endPos="26000" dist="500" dir="5400000" sy="-100000" algn="bl" rotWithShape="0"/>
              </a:effectLst>
              <a:latin typeface="+mn-lt"/>
              <a:cs typeface="+mn-cs"/>
            </a:endParaRPr>
          </a:p>
        </p:txBody>
      </p:sp>
      <p:pic>
        <p:nvPicPr>
          <p:cNvPr id="6" name="Picture 2" descr="C:\Users\samsung\AndroidStudioProjects\tractor-field\img\Game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819150"/>
            <a:ext cx="2298700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86400" y="0"/>
            <a:ext cx="3837853" cy="739140"/>
          </a:xfrm>
          <a:noFill/>
        </p:spPr>
        <p:txBody>
          <a:bodyPr/>
          <a:lstStyle/>
          <a:p>
            <a:r>
              <a:rPr lang="ru-RU" sz="5400" b="1" dirty="0" smtClean="0"/>
              <a:t>Текстуры</a:t>
            </a:r>
            <a:endParaRPr lang="ru-RU" sz="5400" b="1" dirty="0"/>
          </a:p>
        </p:txBody>
      </p:sp>
      <p:pic>
        <p:nvPicPr>
          <p:cNvPr id="3074" name="Picture 2" descr="C:\Users\samsung\AndroidStudioProjects\tractor-field\assets\textures\trackt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7265"/>
            <a:ext cx="4240222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amsung\AndroidStudioProjects\tractor-field\assets\textures\li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174" y="2495550"/>
            <a:ext cx="1077277" cy="107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amsung\AndroidStudioProjects\tractor-field\assets\textures\trash_lef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340133"/>
            <a:ext cx="1804988" cy="14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9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QR-Code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28750"/>
            <a:ext cx="2590800" cy="254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28750"/>
            <a:ext cx="2469738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5680" y="4143402"/>
            <a:ext cx="158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Source </a:t>
            </a:r>
            <a:endParaRPr lang="ru-RU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56529" y="414340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Apk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400448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71</Words>
  <Application>Microsoft Office PowerPoint</Application>
  <PresentationFormat>Экран (16:9)</PresentationFormat>
  <Paragraphs>29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Индивидуальный проект   «TractorField»</vt:lpstr>
      <vt:lpstr>Симулятор трактора</vt:lpstr>
      <vt:lpstr>Основные классы</vt:lpstr>
      <vt:lpstr>Основные классы</vt:lpstr>
      <vt:lpstr>Основные классы</vt:lpstr>
      <vt:lpstr>Основные классы</vt:lpstr>
      <vt:lpstr>Основные классы</vt:lpstr>
      <vt:lpstr>Текстуры</vt:lpstr>
      <vt:lpstr>QR-Code</vt:lpstr>
      <vt:lpstr>Требования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samsung</cp:lastModifiedBy>
  <cp:revision>55</cp:revision>
  <dcterms:created xsi:type="dcterms:W3CDTF">2014-12-12T07:51:53Z</dcterms:created>
  <dcterms:modified xsi:type="dcterms:W3CDTF">2025-06-09T06:55:55Z</dcterms:modified>
</cp:coreProperties>
</file>