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3" r:id="rId8"/>
    <p:sldId id="272" r:id="rId9"/>
    <p:sldId id="258" r:id="rId10"/>
    <p:sldId id="259" r:id="rId11"/>
    <p:sldId id="261" r:id="rId12"/>
    <p:sldId id="262" r:id="rId13"/>
    <p:sldId id="263" r:id="rId14"/>
    <p:sldId id="264" r:id="rId15"/>
    <p:sldId id="265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1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7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8293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545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2618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426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51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44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84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4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1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02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84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97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0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66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46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Progenda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73589" y="4777382"/>
            <a:ext cx="6600451" cy="1126283"/>
          </a:xfrm>
        </p:spPr>
        <p:txBody>
          <a:bodyPr/>
          <a:lstStyle/>
          <a:p>
            <a:r>
              <a:rPr lang="fr-CH" dirty="0" smtClean="0"/>
              <a:t>Présentation intermédiaire - </a:t>
            </a:r>
            <a:r>
              <a:rPr lang="fr-CH" sz="1050" dirty="0" smtClean="0"/>
              <a:t>Projet </a:t>
            </a:r>
            <a:r>
              <a:rPr lang="fr-CH" sz="1050" dirty="0"/>
              <a:t>de semestre</a:t>
            </a:r>
            <a:r>
              <a:rPr lang="fr-CH" dirty="0" smtClean="0"/>
              <a:t> </a:t>
            </a:r>
            <a:endParaRPr lang="fr-CH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171" y="1135264"/>
            <a:ext cx="2712444" cy="268906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096" y="1778775"/>
            <a:ext cx="3804327" cy="140204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026096" y="5222607"/>
            <a:ext cx="31382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H" sz="1000" dirty="0"/>
          </a:p>
          <a:p>
            <a:r>
              <a:rPr lang="fr-CH" sz="1000" b="1" dirty="0" smtClean="0"/>
              <a:t>Étudiants</a:t>
            </a:r>
          </a:p>
          <a:p>
            <a:r>
              <a:rPr lang="fr-CH" sz="1000" dirty="0" smtClean="0"/>
              <a:t>Paul </a:t>
            </a:r>
            <a:r>
              <a:rPr lang="fr-CH" sz="1000" dirty="0" err="1"/>
              <a:t>Ntawuruhunga</a:t>
            </a:r>
            <a:r>
              <a:rPr lang="fr-CH" sz="1000" dirty="0"/>
              <a:t> </a:t>
            </a:r>
          </a:p>
          <a:p>
            <a:r>
              <a:rPr lang="fr-CH" sz="1000" dirty="0"/>
              <a:t>Thibaud Duchoud </a:t>
            </a:r>
          </a:p>
          <a:p>
            <a:r>
              <a:rPr lang="fr-CH" sz="1000" dirty="0"/>
              <a:t>David Kunzmann </a:t>
            </a:r>
          </a:p>
          <a:p>
            <a:r>
              <a:rPr lang="fr-CH" sz="1000" dirty="0"/>
              <a:t>Jérôme Moret </a:t>
            </a:r>
          </a:p>
          <a:p>
            <a:r>
              <a:rPr lang="fr-CH" sz="1000" dirty="0"/>
              <a:t>Mario Ferreira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928259" y="5222606"/>
            <a:ext cx="31382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H" sz="1000" dirty="0"/>
          </a:p>
          <a:p>
            <a:r>
              <a:rPr lang="fr-CH" sz="1000" b="1" dirty="0" smtClean="0"/>
              <a:t>Professeur</a:t>
            </a:r>
          </a:p>
          <a:p>
            <a:r>
              <a:rPr lang="fr-CH" sz="1000" dirty="0"/>
              <a:t>Dr. René Rentsch</a:t>
            </a:r>
          </a:p>
        </p:txBody>
      </p:sp>
    </p:spTree>
    <p:extLst>
      <p:ext uri="{BB962C8B-B14F-4D97-AF65-F5344CB8AC3E}">
        <p14:creationId xmlns:p14="http://schemas.microsoft.com/office/powerpoint/2010/main" val="160363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Avancement du proje</a:t>
            </a:r>
            <a:r>
              <a:rPr lang="fr-CH" dirty="0"/>
              <a:t>t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49702" y="1194950"/>
            <a:ext cx="44879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350" dirty="0"/>
              <a:t>Conception du schéma de l’interface graphique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905" y="2376211"/>
            <a:ext cx="7116250" cy="42155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929618" y="2000955"/>
            <a:ext cx="10520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350" dirty="0" smtClean="0"/>
              <a:t>Initiale</a:t>
            </a:r>
            <a:endParaRPr lang="fr-CH" sz="1350" dirty="0"/>
          </a:p>
        </p:txBody>
      </p:sp>
      <p:sp>
        <p:nvSpPr>
          <p:cNvPr id="11" name="ZoneTexte 10"/>
          <p:cNvSpPr txBox="1"/>
          <p:nvPr/>
        </p:nvSpPr>
        <p:spPr>
          <a:xfrm>
            <a:off x="1929618" y="3118936"/>
            <a:ext cx="10520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350" b="1" dirty="0" smtClean="0"/>
              <a:t>Réelle</a:t>
            </a:r>
            <a:endParaRPr lang="fr-CH" sz="1350" b="1" dirty="0"/>
          </a:p>
        </p:txBody>
      </p:sp>
      <p:sp>
        <p:nvSpPr>
          <p:cNvPr id="16" name="Ellipse 15"/>
          <p:cNvSpPr/>
          <p:nvPr/>
        </p:nvSpPr>
        <p:spPr>
          <a:xfrm>
            <a:off x="6220132" y="1265336"/>
            <a:ext cx="169606" cy="169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25" dirty="0"/>
              <a:t>1</a:t>
            </a: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905" y="3468153"/>
            <a:ext cx="7116250" cy="4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916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Avancement du proje</a:t>
            </a:r>
            <a:r>
              <a:rPr lang="fr-CH" dirty="0"/>
              <a:t>t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49702" y="1153390"/>
            <a:ext cx="44879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350" dirty="0"/>
              <a:t>Conception du schéma UML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45201" y="2047577"/>
            <a:ext cx="10520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350" dirty="0" smtClean="0"/>
              <a:t>Initiale</a:t>
            </a:r>
            <a:endParaRPr lang="fr-CH" sz="1350" dirty="0"/>
          </a:p>
        </p:txBody>
      </p:sp>
      <p:sp>
        <p:nvSpPr>
          <p:cNvPr id="11" name="ZoneTexte 10"/>
          <p:cNvSpPr txBox="1"/>
          <p:nvPr/>
        </p:nvSpPr>
        <p:spPr>
          <a:xfrm>
            <a:off x="1945201" y="3332989"/>
            <a:ext cx="10520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350" b="1" dirty="0" smtClean="0"/>
              <a:t>Réelle</a:t>
            </a:r>
            <a:endParaRPr lang="fr-CH" sz="1350" b="1" dirty="0"/>
          </a:p>
        </p:txBody>
      </p:sp>
      <p:sp>
        <p:nvSpPr>
          <p:cNvPr id="16" name="Ellipse 15"/>
          <p:cNvSpPr/>
          <p:nvPr/>
        </p:nvSpPr>
        <p:spPr>
          <a:xfrm>
            <a:off x="4547195" y="1213489"/>
            <a:ext cx="169606" cy="169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25" dirty="0"/>
              <a:t>2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190" y="2421632"/>
            <a:ext cx="7335939" cy="43456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190" y="3664244"/>
            <a:ext cx="7335940" cy="42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2783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Avancement du proje</a:t>
            </a:r>
            <a:r>
              <a:rPr lang="fr-CH" dirty="0"/>
              <a:t>t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49702" y="1163778"/>
            <a:ext cx="44879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350" dirty="0"/>
              <a:t>Développement de la vue principale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57464" y="1853487"/>
            <a:ext cx="10520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350" dirty="0" smtClean="0"/>
              <a:t>Initiale</a:t>
            </a:r>
            <a:endParaRPr lang="fr-CH" sz="1350" dirty="0"/>
          </a:p>
        </p:txBody>
      </p:sp>
      <p:sp>
        <p:nvSpPr>
          <p:cNvPr id="11" name="ZoneTexte 10"/>
          <p:cNvSpPr txBox="1"/>
          <p:nvPr/>
        </p:nvSpPr>
        <p:spPr>
          <a:xfrm>
            <a:off x="1957464" y="3153869"/>
            <a:ext cx="10520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350" b="1" dirty="0" smtClean="0"/>
              <a:t>Réelle</a:t>
            </a:r>
            <a:endParaRPr lang="fr-CH" sz="1350" b="1" dirty="0"/>
          </a:p>
        </p:txBody>
      </p:sp>
      <p:sp>
        <p:nvSpPr>
          <p:cNvPr id="16" name="Ellipse 15"/>
          <p:cNvSpPr/>
          <p:nvPr/>
        </p:nvSpPr>
        <p:spPr>
          <a:xfrm>
            <a:off x="5248154" y="1223773"/>
            <a:ext cx="169606" cy="169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25" dirty="0"/>
              <a:t>3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042" y="2180587"/>
            <a:ext cx="7472904" cy="69769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042" y="3530859"/>
            <a:ext cx="7472904" cy="8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872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Avancement du proje</a:t>
            </a:r>
            <a:r>
              <a:rPr lang="fr-CH" dirty="0"/>
              <a:t>t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49702" y="1194949"/>
            <a:ext cx="44879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350" dirty="0"/>
              <a:t>Développement de la vue calendrier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059504" y="1742184"/>
            <a:ext cx="10520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350" dirty="0" smtClean="0"/>
              <a:t>Initiale</a:t>
            </a:r>
            <a:endParaRPr lang="fr-CH" sz="1350" dirty="0"/>
          </a:p>
        </p:txBody>
      </p:sp>
      <p:sp>
        <p:nvSpPr>
          <p:cNvPr id="11" name="ZoneTexte 10"/>
          <p:cNvSpPr txBox="1"/>
          <p:nvPr/>
        </p:nvSpPr>
        <p:spPr>
          <a:xfrm>
            <a:off x="2059504" y="3212045"/>
            <a:ext cx="10520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350" b="1" dirty="0" smtClean="0"/>
              <a:t>Réelle</a:t>
            </a:r>
            <a:endParaRPr lang="fr-CH" sz="1350" b="1" dirty="0"/>
          </a:p>
        </p:txBody>
      </p:sp>
      <p:sp>
        <p:nvSpPr>
          <p:cNvPr id="16" name="Ellipse 15"/>
          <p:cNvSpPr/>
          <p:nvPr/>
        </p:nvSpPr>
        <p:spPr>
          <a:xfrm>
            <a:off x="5258545" y="1254944"/>
            <a:ext cx="169606" cy="169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25" dirty="0"/>
              <a:t>4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440" y="2078174"/>
            <a:ext cx="7199159" cy="571508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440" y="3512127"/>
            <a:ext cx="7199159" cy="49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963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Avancement du proje</a:t>
            </a:r>
            <a:r>
              <a:rPr lang="fr-CH" dirty="0"/>
              <a:t>t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"/>
          </p:nvPr>
        </p:nvSpPr>
        <p:spPr>
          <a:xfrm>
            <a:off x="1955592" y="1731217"/>
            <a:ext cx="6686550" cy="2833217"/>
          </a:xfrm>
        </p:spPr>
        <p:txBody>
          <a:bodyPr/>
          <a:lstStyle/>
          <a:p>
            <a:r>
              <a:rPr lang="fr-CH" sz="1600" dirty="0" smtClean="0"/>
              <a:t>Surestimation de la durée pour « Développement de la vue tâche »</a:t>
            </a:r>
          </a:p>
          <a:p>
            <a:endParaRPr lang="fr-CH" dirty="0"/>
          </a:p>
        </p:txBody>
      </p:sp>
      <p:sp>
        <p:nvSpPr>
          <p:cNvPr id="4" name="ZoneTexte 3"/>
          <p:cNvSpPr txBox="1"/>
          <p:nvPr/>
        </p:nvSpPr>
        <p:spPr>
          <a:xfrm>
            <a:off x="1955592" y="1144810"/>
            <a:ext cx="44879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350" dirty="0"/>
              <a:t>Autres observations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115" y="2545513"/>
            <a:ext cx="7145285" cy="93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667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Avancement du proje</a:t>
            </a:r>
            <a:r>
              <a:rPr lang="fr-CH" dirty="0"/>
              <a:t>t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"/>
          </p:nvPr>
        </p:nvSpPr>
        <p:spPr>
          <a:xfrm>
            <a:off x="1949702" y="1724892"/>
            <a:ext cx="6686550" cy="3555082"/>
          </a:xfrm>
        </p:spPr>
        <p:txBody>
          <a:bodyPr>
            <a:normAutofit/>
          </a:bodyPr>
          <a:lstStyle/>
          <a:p>
            <a:r>
              <a:rPr lang="fr-CH" sz="1600" dirty="0" smtClean="0"/>
              <a:t>Surestimation de la durée pour « Développement de la vue résumé »</a:t>
            </a:r>
          </a:p>
          <a:p>
            <a:endParaRPr lang="fr-CH" sz="1600" dirty="0"/>
          </a:p>
        </p:txBody>
      </p:sp>
      <p:sp>
        <p:nvSpPr>
          <p:cNvPr id="4" name="ZoneTexte 3"/>
          <p:cNvSpPr txBox="1"/>
          <p:nvPr/>
        </p:nvSpPr>
        <p:spPr>
          <a:xfrm>
            <a:off x="1945201" y="1150254"/>
            <a:ext cx="44879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350" dirty="0"/>
              <a:t>Autres observations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615" y="2509943"/>
            <a:ext cx="6600282" cy="216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209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Aperçu de projet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Aperçu des fonctionnalités développées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790572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Rappel du projet</a:t>
            </a:r>
          </a:p>
          <a:p>
            <a:pPr lvl="1"/>
            <a:r>
              <a:rPr lang="fr-CH" dirty="0" smtClean="0"/>
              <a:t>Retour sur le cahier des charges</a:t>
            </a:r>
          </a:p>
          <a:p>
            <a:r>
              <a:rPr lang="fr-CH" dirty="0" smtClean="0"/>
              <a:t>Avancement du projet</a:t>
            </a:r>
          </a:p>
          <a:p>
            <a:pPr lvl="1"/>
            <a:r>
              <a:rPr lang="fr-CH" dirty="0" smtClean="0"/>
              <a:t>Différences de planifications</a:t>
            </a:r>
          </a:p>
          <a:p>
            <a:pPr lvl="1"/>
            <a:r>
              <a:rPr lang="fr-CH" dirty="0" smtClean="0"/>
              <a:t>Autres observations</a:t>
            </a:r>
          </a:p>
          <a:p>
            <a:r>
              <a:rPr lang="fr-CH" dirty="0" smtClean="0"/>
              <a:t>Aperçu des fonctionnalités développées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698159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Rappel du projet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 smtClean="0"/>
              <a:t>Agenda étudiant </a:t>
            </a:r>
          </a:p>
          <a:p>
            <a:pPr lvl="1"/>
            <a:r>
              <a:rPr lang="fr-CH" dirty="0" smtClean="0"/>
              <a:t>Horaires</a:t>
            </a:r>
          </a:p>
          <a:p>
            <a:pPr lvl="1"/>
            <a:r>
              <a:rPr lang="fr-CH" dirty="0" smtClean="0"/>
              <a:t>Semestres</a:t>
            </a:r>
          </a:p>
          <a:p>
            <a:pPr lvl="2"/>
            <a:r>
              <a:rPr lang="fr-CH" dirty="0" smtClean="0"/>
              <a:t>Cours</a:t>
            </a:r>
          </a:p>
          <a:p>
            <a:pPr lvl="2"/>
            <a:r>
              <a:rPr lang="fr-CH" dirty="0" smtClean="0"/>
              <a:t>Modules</a:t>
            </a:r>
          </a:p>
          <a:p>
            <a:pPr lvl="1"/>
            <a:r>
              <a:rPr lang="fr-CH" dirty="0" smtClean="0"/>
              <a:t>Tâches (devoirs, </a:t>
            </a:r>
            <a:r>
              <a:rPr lang="fr-CH" dirty="0" smtClean="0"/>
              <a:t>examens, </a:t>
            </a:r>
            <a:r>
              <a:rPr lang="fr-CH" dirty="0" smtClean="0"/>
              <a:t>…)</a:t>
            </a:r>
          </a:p>
          <a:p>
            <a:pPr lvl="1"/>
            <a:r>
              <a:rPr lang="fr-CH" dirty="0" smtClean="0"/>
              <a:t>Notes &amp; moyennes</a:t>
            </a:r>
          </a:p>
          <a:p>
            <a:pPr lvl="1"/>
            <a:r>
              <a:rPr lang="fr-CH" dirty="0" smtClean="0"/>
              <a:t>Vues</a:t>
            </a:r>
          </a:p>
          <a:p>
            <a:pPr lvl="2"/>
            <a:r>
              <a:rPr lang="fr-CH" dirty="0" smtClean="0"/>
              <a:t>Vue « Résumé »</a:t>
            </a:r>
          </a:p>
          <a:p>
            <a:pPr lvl="2"/>
            <a:r>
              <a:rPr lang="fr-CH" dirty="0" smtClean="0"/>
              <a:t>Vue « Tâche »</a:t>
            </a:r>
          </a:p>
          <a:p>
            <a:pPr lvl="2"/>
            <a:r>
              <a:rPr lang="fr-CH" dirty="0" smtClean="0"/>
              <a:t>Vue « Calendrier »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583" y="252769"/>
            <a:ext cx="2041168" cy="202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628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Rappel du projet</a:t>
            </a:r>
            <a:endParaRPr lang="fr-CH" dirty="0"/>
          </a:p>
        </p:txBody>
      </p:sp>
      <p:sp>
        <p:nvSpPr>
          <p:cNvPr id="4" name="ZoneTexte 3"/>
          <p:cNvSpPr txBox="1"/>
          <p:nvPr/>
        </p:nvSpPr>
        <p:spPr>
          <a:xfrm>
            <a:off x="1984663" y="1163782"/>
            <a:ext cx="369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Vue « Résumé »</a:t>
            </a:r>
            <a:endParaRPr lang="fr-CH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018" y="1610590"/>
            <a:ext cx="6847372" cy="513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336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Rappel du projet</a:t>
            </a:r>
            <a:endParaRPr lang="fr-CH" dirty="0"/>
          </a:p>
        </p:txBody>
      </p:sp>
      <p:sp>
        <p:nvSpPr>
          <p:cNvPr id="4" name="ZoneTexte 3"/>
          <p:cNvSpPr txBox="1"/>
          <p:nvPr/>
        </p:nvSpPr>
        <p:spPr>
          <a:xfrm>
            <a:off x="1984663" y="1163782"/>
            <a:ext cx="369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Vue « Tâche »</a:t>
            </a:r>
            <a:endParaRPr lang="fr-CH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90" y="1657805"/>
            <a:ext cx="7703176" cy="509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4050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Rappel du projet</a:t>
            </a:r>
            <a:endParaRPr lang="fr-CH" dirty="0"/>
          </a:p>
        </p:txBody>
      </p:sp>
      <p:sp>
        <p:nvSpPr>
          <p:cNvPr id="4" name="ZoneTexte 3"/>
          <p:cNvSpPr txBox="1"/>
          <p:nvPr/>
        </p:nvSpPr>
        <p:spPr>
          <a:xfrm>
            <a:off x="1984663" y="1163782"/>
            <a:ext cx="369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Vue « Calendrier »</a:t>
            </a:r>
            <a:endParaRPr lang="fr-CH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923" y="1553896"/>
            <a:ext cx="7871778" cy="520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972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Rappel du projet</a:t>
            </a:r>
            <a:endParaRPr lang="fr-CH" dirty="0"/>
          </a:p>
        </p:txBody>
      </p:sp>
      <p:sp>
        <p:nvSpPr>
          <p:cNvPr id="4" name="ZoneTexte 3"/>
          <p:cNvSpPr txBox="1"/>
          <p:nvPr/>
        </p:nvSpPr>
        <p:spPr>
          <a:xfrm>
            <a:off x="1984663" y="1163782"/>
            <a:ext cx="7335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Langages de programmation et déploiement de l’application</a:t>
            </a:r>
            <a:endParaRPr lang="fr-CH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>
            <a:normAutofit/>
          </a:bodyPr>
          <a:lstStyle/>
          <a:p>
            <a:r>
              <a:rPr lang="fr-CH" dirty="0" smtClean="0"/>
              <a:t>C++ avec </a:t>
            </a:r>
            <a:r>
              <a:rPr lang="fr-CH" dirty="0" err="1" smtClean="0"/>
              <a:t>Qt</a:t>
            </a:r>
            <a:endParaRPr lang="fr-CH" dirty="0" smtClean="0"/>
          </a:p>
          <a:p>
            <a:r>
              <a:rPr lang="fr-CH" dirty="0" smtClean="0"/>
              <a:t>Déploiement</a:t>
            </a:r>
          </a:p>
          <a:p>
            <a:pPr lvl="1"/>
            <a:r>
              <a:rPr lang="fr-CH" dirty="0" smtClean="0"/>
              <a:t>Windows</a:t>
            </a:r>
          </a:p>
          <a:p>
            <a:pPr lvl="1"/>
            <a:r>
              <a:rPr lang="fr-CH" dirty="0" smtClean="0"/>
              <a:t>Linux</a:t>
            </a:r>
          </a:p>
          <a:p>
            <a:pPr lvl="1"/>
            <a:r>
              <a:rPr lang="fr-CH" dirty="0" smtClean="0"/>
              <a:t>Mac OS</a:t>
            </a:r>
          </a:p>
          <a:p>
            <a:endParaRPr lang="fr-CH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5" y="1792887"/>
            <a:ext cx="3628159" cy="1812610"/>
          </a:xfrm>
          <a:prstGeom prst="rect">
            <a:avLst/>
          </a:prstGeom>
        </p:spPr>
      </p:pic>
      <p:pic>
        <p:nvPicPr>
          <p:cNvPr id="2050" name="Picture 2" descr="http://www.improvides.com/wp-content/uploads/2014/09/apple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969" y="4674340"/>
            <a:ext cx="1136136" cy="132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inblog.blob.core.windows.net/win/sites/2/2012/02/6874.5_5F00_01C91EB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414" y="4792916"/>
            <a:ext cx="1350497" cy="134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upload.wikimedia.org/wikipedia/commons/thumb/3/35/Tux.svg/2000px-Tux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608" y="4664815"/>
            <a:ext cx="1381989" cy="160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5180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Avancement du projet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Différences de planification</a:t>
            </a:r>
          </a:p>
          <a:p>
            <a:r>
              <a:rPr lang="fr-CH" dirty="0" smtClean="0"/>
              <a:t>Autres observations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590771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Avancement du proje</a:t>
            </a:r>
            <a:r>
              <a:rPr lang="fr-CH" dirty="0"/>
              <a:t>t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45201" y="1150301"/>
            <a:ext cx="35678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350" dirty="0"/>
              <a:t>Différences de planification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72" y="2094263"/>
            <a:ext cx="4434834" cy="4278457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734" y="2094263"/>
            <a:ext cx="4369617" cy="4278457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4607024" y="2338579"/>
            <a:ext cx="169606" cy="169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25" dirty="0"/>
              <a:t>1</a:t>
            </a:r>
          </a:p>
        </p:txBody>
      </p:sp>
      <p:sp>
        <p:nvSpPr>
          <p:cNvPr id="10" name="Ellipse 9"/>
          <p:cNvSpPr/>
          <p:nvPr/>
        </p:nvSpPr>
        <p:spPr>
          <a:xfrm>
            <a:off x="4607023" y="2572503"/>
            <a:ext cx="169606" cy="169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25" dirty="0"/>
              <a:t>2</a:t>
            </a:r>
          </a:p>
        </p:txBody>
      </p:sp>
      <p:sp>
        <p:nvSpPr>
          <p:cNvPr id="11" name="Ellipse 10"/>
          <p:cNvSpPr/>
          <p:nvPr/>
        </p:nvSpPr>
        <p:spPr>
          <a:xfrm>
            <a:off x="4619931" y="2959857"/>
            <a:ext cx="169606" cy="169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25" dirty="0"/>
              <a:t>3</a:t>
            </a:r>
          </a:p>
        </p:txBody>
      </p:sp>
      <p:sp>
        <p:nvSpPr>
          <p:cNvPr id="12" name="Ellipse 11"/>
          <p:cNvSpPr/>
          <p:nvPr/>
        </p:nvSpPr>
        <p:spPr>
          <a:xfrm>
            <a:off x="4619931" y="3965403"/>
            <a:ext cx="169606" cy="169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25" dirty="0"/>
              <a:t>4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88372" y="1807643"/>
            <a:ext cx="2535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b="1" dirty="0" smtClean="0"/>
              <a:t>Planification initiale</a:t>
            </a:r>
            <a:endParaRPr lang="fr-CH" sz="14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5056908" y="1807642"/>
            <a:ext cx="2535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b="1" dirty="0" smtClean="0"/>
              <a:t>Planification réelle</a:t>
            </a:r>
            <a:endParaRPr lang="fr-CH" sz="1400" b="1" dirty="0"/>
          </a:p>
        </p:txBody>
      </p:sp>
    </p:spTree>
    <p:extLst>
      <p:ext uri="{BB962C8B-B14F-4D97-AF65-F5344CB8AC3E}">
        <p14:creationId xmlns:p14="http://schemas.microsoft.com/office/powerpoint/2010/main" val="26594391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  <p:bldP spid="10" grpId="1" animBg="1"/>
      <p:bldP spid="11" grpId="1" animBg="1"/>
      <p:bldP spid="12" grpId="1" animBg="1"/>
      <p:bldP spid="3" grpId="0"/>
      <p:bldP spid="14" grpId="0"/>
    </p:bld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311</TotalTime>
  <Words>224</Words>
  <Application>Microsoft Office PowerPoint</Application>
  <PresentationFormat>Affichage à l'écran (4:3)</PresentationFormat>
  <Paragraphs>83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Brin</vt:lpstr>
      <vt:lpstr>Progenda</vt:lpstr>
      <vt:lpstr>Sommaire</vt:lpstr>
      <vt:lpstr>Rappel du projet</vt:lpstr>
      <vt:lpstr>Rappel du projet</vt:lpstr>
      <vt:lpstr>Rappel du projet</vt:lpstr>
      <vt:lpstr>Rappel du projet</vt:lpstr>
      <vt:lpstr>Rappel du projet</vt:lpstr>
      <vt:lpstr>Avancement du projet</vt:lpstr>
      <vt:lpstr>Avancement du projet</vt:lpstr>
      <vt:lpstr>Avancement du projet</vt:lpstr>
      <vt:lpstr>Avancement du projet</vt:lpstr>
      <vt:lpstr>Avancement du projet</vt:lpstr>
      <vt:lpstr>Avancement du projet</vt:lpstr>
      <vt:lpstr>Avancement du projet</vt:lpstr>
      <vt:lpstr>Avancement du projet</vt:lpstr>
      <vt:lpstr>Aperçu de projet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Progenda</dc:title>
  <dc:creator>Jerome Moret</dc:creator>
  <cp:lastModifiedBy>Jerome Moret</cp:lastModifiedBy>
  <cp:revision>25</cp:revision>
  <dcterms:created xsi:type="dcterms:W3CDTF">2015-04-27T11:16:13Z</dcterms:created>
  <dcterms:modified xsi:type="dcterms:W3CDTF">2015-04-28T15:08:37Z</dcterms:modified>
</cp:coreProperties>
</file>