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0516-4244-46A2-8BB2-5FA867C2951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9EEA-FBCE-49B8-87F9-A856CD5D61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28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0516-4244-46A2-8BB2-5FA867C2951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9EEA-FBCE-49B8-87F9-A856CD5D61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0516-4244-46A2-8BB2-5FA867C2951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9EEA-FBCE-49B8-87F9-A856CD5D61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45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0516-4244-46A2-8BB2-5FA867C2951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9EEA-FBCE-49B8-87F9-A856CD5D61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09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0516-4244-46A2-8BB2-5FA867C2951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9EEA-FBCE-49B8-87F9-A856CD5D61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3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0516-4244-46A2-8BB2-5FA867C2951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9EEA-FBCE-49B8-87F9-A856CD5D61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11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0516-4244-46A2-8BB2-5FA867C2951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9EEA-FBCE-49B8-87F9-A856CD5D61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06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0516-4244-46A2-8BB2-5FA867C2951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9EEA-FBCE-49B8-87F9-A856CD5D61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2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0516-4244-46A2-8BB2-5FA867C2951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9EEA-FBCE-49B8-87F9-A856CD5D61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6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0516-4244-46A2-8BB2-5FA867C2951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9EEA-FBCE-49B8-87F9-A856CD5D61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62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0516-4244-46A2-8BB2-5FA867C2951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9EEA-FBCE-49B8-87F9-A856CD5D61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94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0516-4244-46A2-8BB2-5FA867C2951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49EEA-FBCE-49B8-87F9-A856CD5D61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5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0584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75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058400" cy="67056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0584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0584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039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1</cp:revision>
  <dcterms:created xsi:type="dcterms:W3CDTF">2022-07-27T16:13:18Z</dcterms:created>
  <dcterms:modified xsi:type="dcterms:W3CDTF">2022-07-27T16:13:48Z</dcterms:modified>
</cp:coreProperties>
</file>