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0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aspberry"/>
          <p:cNvSpPr/>
          <p:nvPr/>
        </p:nvSpPr>
        <p:spPr>
          <a:xfrm>
            <a:off x="3103562" y="6514176"/>
            <a:ext cx="2726935" cy="333229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Raspberry</a:t>
            </a:r>
            <a:r>
              <a:rPr lang="pt-BR" dirty="0"/>
              <a:t> </a:t>
            </a:r>
            <a:r>
              <a:rPr lang="pt-BR" dirty="0" err="1"/>
              <a:t>Pi</a:t>
            </a:r>
            <a:endParaRPr dirty="0"/>
          </a:p>
        </p:txBody>
      </p:sp>
      <p:sp>
        <p:nvSpPr>
          <p:cNvPr id="120" name="Speech to Text"/>
          <p:cNvSpPr/>
          <p:nvPr/>
        </p:nvSpPr>
        <p:spPr>
          <a:xfrm>
            <a:off x="7332483" y="452061"/>
            <a:ext cx="2726935" cy="333229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Watson</a:t>
            </a:r>
          </a:p>
          <a:p>
            <a:r>
              <a:rPr dirty="0"/>
              <a:t>Speech to Text</a:t>
            </a:r>
          </a:p>
        </p:txBody>
      </p:sp>
      <p:sp>
        <p:nvSpPr>
          <p:cNvPr id="121" name="Text to Speech"/>
          <p:cNvSpPr/>
          <p:nvPr/>
        </p:nvSpPr>
        <p:spPr>
          <a:xfrm>
            <a:off x="9106079" y="10183465"/>
            <a:ext cx="2726935" cy="333229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Watson</a:t>
            </a:r>
          </a:p>
          <a:p>
            <a:r>
              <a:rPr dirty="0"/>
              <a:t>Text to Speech</a:t>
            </a:r>
          </a:p>
        </p:txBody>
      </p:sp>
      <p:sp>
        <p:nvSpPr>
          <p:cNvPr id="122" name="Line"/>
          <p:cNvSpPr/>
          <p:nvPr/>
        </p:nvSpPr>
        <p:spPr>
          <a:xfrm>
            <a:off x="2541248" y="4048527"/>
            <a:ext cx="1045185" cy="229821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" name="Line"/>
          <p:cNvSpPr/>
          <p:nvPr/>
        </p:nvSpPr>
        <p:spPr>
          <a:xfrm flipV="1">
            <a:off x="5299947" y="4048527"/>
            <a:ext cx="2294846" cy="22948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4" name="Line"/>
          <p:cNvSpPr/>
          <p:nvPr/>
        </p:nvSpPr>
        <p:spPr>
          <a:xfrm>
            <a:off x="6083560" y="7788046"/>
            <a:ext cx="68147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Functions"/>
          <p:cNvSpPr/>
          <p:nvPr/>
        </p:nvSpPr>
        <p:spPr>
          <a:xfrm>
            <a:off x="13334999" y="6514176"/>
            <a:ext cx="2726935" cy="333229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IBM</a:t>
            </a:r>
          </a:p>
          <a:p>
            <a:r>
              <a:rPr lang="pt-BR" dirty="0"/>
              <a:t>Cloud</a:t>
            </a:r>
          </a:p>
          <a:p>
            <a:r>
              <a:rPr dirty="0"/>
              <a:t>Functions</a:t>
            </a:r>
          </a:p>
        </p:txBody>
      </p:sp>
      <p:sp>
        <p:nvSpPr>
          <p:cNvPr id="126" name="Watson…"/>
          <p:cNvSpPr/>
          <p:nvPr/>
        </p:nvSpPr>
        <p:spPr>
          <a:xfrm>
            <a:off x="19732140" y="6530051"/>
            <a:ext cx="2726935" cy="333229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pt-BR" dirty="0"/>
              <a:t>IBM</a:t>
            </a:r>
          </a:p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/>
              <a:t>Watson</a:t>
            </a:r>
          </a:p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/>
              <a:t>Assistant</a:t>
            </a:r>
          </a:p>
        </p:txBody>
      </p:sp>
      <p:sp>
        <p:nvSpPr>
          <p:cNvPr id="127" name="Line"/>
          <p:cNvSpPr/>
          <p:nvPr/>
        </p:nvSpPr>
        <p:spPr>
          <a:xfrm>
            <a:off x="16647627" y="7841636"/>
            <a:ext cx="27396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Speaker"/>
          <p:cNvSpPr/>
          <p:nvPr/>
        </p:nvSpPr>
        <p:spPr>
          <a:xfrm>
            <a:off x="649064" y="8602823"/>
            <a:ext cx="3747957" cy="111267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Speaker</a:t>
            </a:r>
            <a:r>
              <a:rPr lang="en-US" dirty="0"/>
              <a:t>/Headphone Output</a:t>
            </a:r>
            <a:endParaRPr dirty="0"/>
          </a:p>
        </p:txBody>
      </p:sp>
      <p:sp>
        <p:nvSpPr>
          <p:cNvPr id="129" name="Text"/>
          <p:cNvSpPr txBox="1"/>
          <p:nvPr/>
        </p:nvSpPr>
        <p:spPr>
          <a:xfrm>
            <a:off x="9106079" y="7414691"/>
            <a:ext cx="953339" cy="626388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endParaRPr/>
          </a:p>
        </p:txBody>
      </p:sp>
      <p:sp>
        <p:nvSpPr>
          <p:cNvPr id="131" name="WAV"/>
          <p:cNvSpPr txBox="1"/>
          <p:nvPr/>
        </p:nvSpPr>
        <p:spPr>
          <a:xfrm>
            <a:off x="4727640" y="11067546"/>
            <a:ext cx="1216679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en-US" dirty="0"/>
              <a:t>.</a:t>
            </a:r>
            <a:r>
              <a:rPr dirty="0"/>
              <a:t>WAV</a:t>
            </a:r>
          </a:p>
        </p:txBody>
      </p:sp>
      <p:sp>
        <p:nvSpPr>
          <p:cNvPr id="132" name="Telegram"/>
          <p:cNvSpPr/>
          <p:nvPr/>
        </p:nvSpPr>
        <p:spPr>
          <a:xfrm>
            <a:off x="616898" y="452061"/>
            <a:ext cx="2726935" cy="333229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/>
              <a:t>Telegram</a:t>
            </a:r>
            <a:endParaRPr lang="pt-BR" dirty="0"/>
          </a:p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pt-BR" dirty="0" err="1"/>
              <a:t>Bot</a:t>
            </a:r>
            <a:endParaRPr dirty="0"/>
          </a:p>
        </p:txBody>
      </p:sp>
      <p:sp>
        <p:nvSpPr>
          <p:cNvPr id="133" name="Line"/>
          <p:cNvSpPr/>
          <p:nvPr/>
        </p:nvSpPr>
        <p:spPr>
          <a:xfrm>
            <a:off x="5057191" y="10049021"/>
            <a:ext cx="3638940" cy="18708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WAV"/>
          <p:cNvSpPr txBox="1"/>
          <p:nvPr/>
        </p:nvSpPr>
        <p:spPr>
          <a:xfrm>
            <a:off x="5620990" y="4198982"/>
            <a:ext cx="1216679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en-US" dirty="0"/>
              <a:t>.</a:t>
            </a:r>
            <a:r>
              <a:rPr dirty="0"/>
              <a:t>WAV</a:t>
            </a:r>
          </a:p>
        </p:txBody>
      </p:sp>
      <p:sp>
        <p:nvSpPr>
          <p:cNvPr id="135" name="Text"/>
          <p:cNvSpPr txBox="1"/>
          <p:nvPr/>
        </p:nvSpPr>
        <p:spPr>
          <a:xfrm>
            <a:off x="7255958" y="10647776"/>
            <a:ext cx="953340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140" name="Text"/>
          <p:cNvSpPr txBox="1"/>
          <p:nvPr/>
        </p:nvSpPr>
        <p:spPr>
          <a:xfrm>
            <a:off x="7516879" y="5088286"/>
            <a:ext cx="953339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141" name="WAV"/>
          <p:cNvSpPr txBox="1"/>
          <p:nvPr/>
        </p:nvSpPr>
        <p:spPr>
          <a:xfrm>
            <a:off x="1499976" y="4975403"/>
            <a:ext cx="1216679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rPr lang="pt-BR" dirty="0"/>
              <a:t>.</a:t>
            </a:r>
            <a:r>
              <a:rPr dirty="0"/>
              <a:t>WAV</a:t>
            </a:r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B3D5DF45-6868-44CE-81E6-2D7CACB4D412}"/>
              </a:ext>
            </a:extLst>
          </p:cNvPr>
          <p:cNvSpPr/>
          <p:nvPr/>
        </p:nvSpPr>
        <p:spPr>
          <a:xfrm flipH="1">
            <a:off x="6056447" y="4198982"/>
            <a:ext cx="2203836" cy="21831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E1066C8B-F11F-409C-9970-4DDDD863E1C9}"/>
              </a:ext>
            </a:extLst>
          </p:cNvPr>
          <p:cNvSpPr/>
          <p:nvPr/>
        </p:nvSpPr>
        <p:spPr>
          <a:xfrm flipH="1" flipV="1">
            <a:off x="4534678" y="10126515"/>
            <a:ext cx="4366726" cy="23402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6CF93C28-9043-43A3-8A23-CDC915F41E8D}"/>
              </a:ext>
            </a:extLst>
          </p:cNvPr>
          <p:cNvSpPr/>
          <p:nvPr/>
        </p:nvSpPr>
        <p:spPr>
          <a:xfrm flipH="1" flipV="1">
            <a:off x="6056447" y="8370288"/>
            <a:ext cx="6841860" cy="36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455B4BC2-CABE-4D9B-B65F-0099285CD6E4}"/>
              </a:ext>
            </a:extLst>
          </p:cNvPr>
          <p:cNvSpPr/>
          <p:nvPr/>
        </p:nvSpPr>
        <p:spPr>
          <a:xfrm flipH="1">
            <a:off x="16647626" y="8434875"/>
            <a:ext cx="268988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EDF71C3-C049-4FF3-A2E8-5D55A5137DD2}"/>
              </a:ext>
            </a:extLst>
          </p:cNvPr>
          <p:cNvSpPr/>
          <p:nvPr/>
        </p:nvSpPr>
        <p:spPr>
          <a:xfrm>
            <a:off x="1469674" y="4048527"/>
            <a:ext cx="883328" cy="852058"/>
          </a:xfrm>
          <a:prstGeom prst="ellipse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  <a:endParaRPr kumimoji="0" lang="pt-BR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5E491CBE-EB96-4295-AE9E-6237F61CA369}"/>
              </a:ext>
            </a:extLst>
          </p:cNvPr>
          <p:cNvSpPr/>
          <p:nvPr/>
        </p:nvSpPr>
        <p:spPr>
          <a:xfrm>
            <a:off x="4690158" y="4862616"/>
            <a:ext cx="883328" cy="852058"/>
          </a:xfrm>
          <a:prstGeom prst="ellipse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/>
                </a:solidFill>
                <a:sym typeface="Helvetica Neue Medium"/>
              </a:rPr>
              <a:t>2</a:t>
            </a:r>
            <a:endParaRPr kumimoji="0" lang="pt-BR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03A9F92-0232-4EAD-972E-1335C9BB69BA}"/>
              </a:ext>
            </a:extLst>
          </p:cNvPr>
          <p:cNvSpPr/>
          <p:nvPr/>
        </p:nvSpPr>
        <p:spPr>
          <a:xfrm>
            <a:off x="7040259" y="5798556"/>
            <a:ext cx="883328" cy="852058"/>
          </a:xfrm>
          <a:prstGeom prst="ellips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/>
                </a:solidFill>
                <a:sym typeface="Helvetica Neue Medium"/>
              </a:rPr>
              <a:t>3</a:t>
            </a:r>
            <a:endParaRPr kumimoji="0" lang="pt-BR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5C68427-94E7-46F3-99B2-6778CED92F06}"/>
              </a:ext>
            </a:extLst>
          </p:cNvPr>
          <p:cNvSpPr/>
          <p:nvPr/>
        </p:nvSpPr>
        <p:spPr>
          <a:xfrm>
            <a:off x="10813880" y="6749311"/>
            <a:ext cx="883328" cy="852058"/>
          </a:xfrm>
          <a:prstGeom prst="ellips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/>
                </a:solidFill>
                <a:sym typeface="Helvetica Neue Medium"/>
              </a:rPr>
              <a:t>4</a:t>
            </a:r>
            <a:endParaRPr kumimoji="0" lang="pt-BR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FE3134FE-0750-4916-ADD5-55ACFDC7D9EF}"/>
              </a:ext>
            </a:extLst>
          </p:cNvPr>
          <p:cNvSpPr/>
          <p:nvPr/>
        </p:nvSpPr>
        <p:spPr>
          <a:xfrm>
            <a:off x="17455373" y="6630994"/>
            <a:ext cx="883328" cy="852058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/>
                </a:solidFill>
                <a:sym typeface="Helvetica Neue Medium"/>
              </a:rPr>
              <a:t>5</a:t>
            </a:r>
            <a:endParaRPr kumimoji="0" lang="pt-BR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C7933DA-12B3-43D7-BE18-096BA5E409EC}"/>
              </a:ext>
            </a:extLst>
          </p:cNvPr>
          <p:cNvSpPr/>
          <p:nvPr/>
        </p:nvSpPr>
        <p:spPr>
          <a:xfrm>
            <a:off x="17550905" y="8733129"/>
            <a:ext cx="883328" cy="852058"/>
          </a:xfrm>
          <a:prstGeom prst="ellipse">
            <a:avLst/>
          </a:prstGeom>
          <a:ln w="762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/>
                </a:solidFill>
                <a:sym typeface="Helvetica Neue Medium"/>
              </a:rPr>
              <a:t>6</a:t>
            </a:r>
            <a:endParaRPr kumimoji="0" lang="pt-BR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D8CBE2D7-4057-4977-B625-DAD5E280F2A8}"/>
              </a:ext>
            </a:extLst>
          </p:cNvPr>
          <p:cNvSpPr/>
          <p:nvPr/>
        </p:nvSpPr>
        <p:spPr>
          <a:xfrm>
            <a:off x="6849300" y="8615761"/>
            <a:ext cx="883328" cy="852058"/>
          </a:xfrm>
          <a:prstGeom prst="ellips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/>
                </a:solidFill>
                <a:sym typeface="Helvetica Neue Medium"/>
              </a:rPr>
              <a:t>7</a:t>
            </a:r>
            <a:endParaRPr kumimoji="0" lang="pt-BR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6EAA732D-BCE9-4F33-BCDE-7BE13B859FD2}"/>
              </a:ext>
            </a:extLst>
          </p:cNvPr>
          <p:cNvSpPr/>
          <p:nvPr/>
        </p:nvSpPr>
        <p:spPr>
          <a:xfrm>
            <a:off x="6272585" y="9661739"/>
            <a:ext cx="883328" cy="852058"/>
          </a:xfrm>
          <a:prstGeom prst="ellips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/>
                </a:solidFill>
                <a:sym typeface="Helvetica Neue Medium"/>
              </a:rPr>
              <a:t>8</a:t>
            </a:r>
            <a:endParaRPr kumimoji="0" lang="pt-BR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D0CBD948-CDCE-43E2-8E9A-4C8CA4C53B98}"/>
              </a:ext>
            </a:extLst>
          </p:cNvPr>
          <p:cNvSpPr/>
          <p:nvPr/>
        </p:nvSpPr>
        <p:spPr>
          <a:xfrm>
            <a:off x="6449155" y="11767273"/>
            <a:ext cx="883328" cy="852058"/>
          </a:xfrm>
          <a:prstGeom prst="ellipse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/>
                </a:solidFill>
                <a:sym typeface="Helvetica Neue Medium"/>
              </a:rPr>
              <a:t>9</a:t>
            </a:r>
            <a:endParaRPr kumimoji="0" lang="pt-BR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55F19B32-0431-430A-9499-0DE235456A6B}"/>
              </a:ext>
            </a:extLst>
          </p:cNvPr>
          <p:cNvSpPr/>
          <p:nvPr/>
        </p:nvSpPr>
        <p:spPr>
          <a:xfrm>
            <a:off x="1224987" y="10004554"/>
            <a:ext cx="883328" cy="852058"/>
          </a:xfrm>
          <a:prstGeom prst="ellipse">
            <a:avLst/>
          </a:prstGeom>
          <a:ln w="762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10</a:t>
            </a:r>
            <a:endParaRPr kumimoji="0" lang="pt-BR" sz="3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B3C1220-049C-42AF-BDAF-B9396CB53362}"/>
              </a:ext>
            </a:extLst>
          </p:cNvPr>
          <p:cNvSpPr txBox="1"/>
          <p:nvPr/>
        </p:nvSpPr>
        <p:spPr>
          <a:xfrm>
            <a:off x="12192000" y="1775045"/>
            <a:ext cx="10947918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BM Plex Mono Light" panose="020B0409050203000203" pitchFamily="49" charset="0"/>
                <a:sym typeface="Helvetica Neue"/>
              </a:rPr>
              <a:t>Diagrama Simplicado do Fluxo de Dados</a:t>
            </a:r>
            <a:endParaRPr kumimoji="0" lang="pt-BR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BM Plex Mono Light" panose="020B0409050203000203" pitchFamily="49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46</Words>
  <Application>Microsoft Office PowerPoint</Application>
  <PresentationFormat>Personalizar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Helvetica Light</vt:lpstr>
      <vt:lpstr>Helvetica Neue</vt:lpstr>
      <vt:lpstr>Helvetica Neue Light</vt:lpstr>
      <vt:lpstr>Helvetica Neue Medium</vt:lpstr>
      <vt:lpstr>Helvetica Neue Thin</vt:lpstr>
      <vt:lpstr>IBM Plex Mono Light</vt:lpstr>
      <vt:lpstr>White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Paulo Leonardo Coronado Pinho</cp:lastModifiedBy>
  <cp:revision>5</cp:revision>
  <dcterms:modified xsi:type="dcterms:W3CDTF">2018-11-06T22:07:19Z</dcterms:modified>
</cp:coreProperties>
</file>