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Roberto L. de F. Junior" initials="PR" lastIdx="1" clrIdx="0">
    <p:extLst>
      <p:ext uri="{19B8F6BF-5375-455C-9EA6-DF929625EA0E}">
        <p15:presenceInfo xmlns:p15="http://schemas.microsoft.com/office/powerpoint/2012/main" userId="6c9f53f06a9c2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16T21:22:25.170" idx="1">
    <p:pos x="6720" y="450"/>
    <p:text>Já solicitei para a Universidade liberar o recurso de Mapas para publicações. No arquivo em PDF no repositório do GITHUB é possível verificar o resultado obtido feito no POWER BI DESKTOP.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9088C-EBB0-7A30-FE5E-4069B665E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A2961E-9716-B421-FA50-3AB4ECE00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62AB2-4299-4156-77DE-B57B4E07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7DA09-026B-23EA-5B50-8BE9841C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3DF06-4AD0-7BFA-3D35-89E3BE6A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5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42DE-ACB7-123F-8D9D-35D905ED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F893D6-DE75-112D-6E9F-CA8D2F260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9DFDA-3774-7BA5-5857-C28B6388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DEC87-D1C8-2D0D-7CA0-5568BE25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358D0-A75E-C160-6821-8DF31754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3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861BDD-5CD8-A719-779F-3115A016C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7FF943-F167-3FEF-E827-B71C5A6F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914A61-8C9A-F2C6-7B36-154FBFA0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F8B4F-870A-EE17-8907-89CB81F3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9D21A-C8B5-C394-D334-0F253CC1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1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9AEE0-15AE-E71A-8FC7-1A01DF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6EECF-AA88-828D-0B7A-7C88AF07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8826C-35D9-4517-88FE-9DA86FC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3B62D-BE32-5D29-5EE7-E558C2EA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5D209-75FD-8112-C6D1-C0FB5A1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06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DB1BD-845B-3696-6C4E-2D11FA0F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324FF-2DE3-80D9-8E05-6C1C0814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43BD06-5C90-608D-5C75-34A507DA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22CD1-AB5D-883C-845F-C715102F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D5A54F-EF81-C20F-188F-9537868E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1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2176A-1A89-1F59-01B4-3C3E86B1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23C57-2332-FB36-69FE-C1B7C9137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D64752-5D96-A3B8-DD68-C27FEFBBC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FED2F7-7B44-E75C-CD87-23D9E7FE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F07549-090C-A621-4118-68593C4C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2D8760-D13B-D722-AE29-AF9461E0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7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08697-FAAA-5B7F-4903-AF18FBFD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DBF21B-06B2-9B5B-724E-BC80FBECB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BA16D4-EEBD-3C07-95F1-C9CEBBC5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C83C25-EB2F-B52B-4D6B-DC0E48B11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E18610-CA5A-95D1-0F7A-9ADB32DBC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E103D6-9192-6472-30FB-20652262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2802C-90BB-5DB2-6741-DECF4741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93D859-B3FF-8F3E-B3ED-CBABFAEF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2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AA3B2-1AB0-E43B-A7A6-879DF301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98C74E-AEAD-1440-0FBB-27165FE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5EC6EF-F31E-0F7B-21BE-BD67570B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827C53-D3D8-CB8F-6324-5D765683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86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0708F5-B189-5025-5475-89E4A7DA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CC6063-B47A-9D23-7410-7E387DA0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184CC4-A7F8-D9FF-C895-E1FF3728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EA077-A440-2E71-B8DB-73C4C387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A2236-DE6F-666B-790B-E6D7CD4B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0963EC-A7AC-EBDD-DF54-728CC65D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DC5615-5BA4-1106-CD2C-D067AB4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B801F-AB8E-374A-B62D-D3FD6BFE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D08D00-60A1-F72F-6C11-D349DAA0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EFF0C-C800-8186-0AE0-14DB1D27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657697-038A-5C9C-3AE5-31D071AF0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C8704B-AA96-392A-8227-042BEF79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DF8BFD-2F2B-0D82-B6D3-392E571F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8F537-5A34-5A26-DA7A-B9BEE321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2E3C0-4FD9-C7CC-4410-9315E5AF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3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72D230-0EF4-5CA8-6398-522ABACB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9D5D8-0268-8F3F-3C57-BD4356A1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CCDF7-A3E8-8833-2D98-0AE7FF6F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51FE-ACA3-4614-8328-C9D54A9ABFCE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3D5A2-F1E2-85BF-0A04-7532E34EB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04C59F-2EB3-5EC4-9338-0C08F6974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4678-395D-4539-9EFB-91D5942BB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15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49B0-919E-A919-4B80-2CA106E58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E8BB04-C01C-47BE-40CB-8E3558FF1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A66ACF6B-6C48-BDEF-C096-099D2098AC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A66ACF6B-6C48-BDEF-C096-099D2098AC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7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2BCD1D3D-8517-156F-575F-82B123F262F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2BCD1D3D-8517-156F-575F-82B123F262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16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09421513-F26C-08D9-E6B1-8C699F2767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09421513-F26C-08D9-E6B1-8C699F2767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621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6342EE6-4C77-407A-A827-642B9918881A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0903ad0a-8e95-4a5e-b39d-337d6cf9a302/70fcce4e572a693007d7?experience=power-bi&quot;"/>
    <we:property name="reportName" value="&quot;Financial_Sales_Report&quot;"/>
    <we:property name="reportState" value="&quot;CONNECTED&quot;"/>
    <we:property name="embedUrl" value="&quot;/reportEmbed?reportId=0903ad0a-8e95-4a5e-b39d-337d6cf9a302&amp;config=eyJjbHVzdGVyVXJsIjoiaHR0cHM6Ly9XQUJJLUJSQVpJTC1TT1VUSC1CLVBSSU1BUlktcmVkaXJlY3QuYW5hbHlzaXMud2luZG93cy5uZXQiLCJlbWJlZEZlYXR1cmVzIjp7InVzYWdlTWV0cmljc1ZOZXh0Ijp0cnVlfX0%3D&amp;disableSensitivityBanner=true&quot;"/>
    <we:property name="pageName" value="&quot;70fcce4e572a693007d7&quot;"/>
    <we:property name="pageDisplayName" value="&quot;Product Sales&quot;"/>
    <we:property name="datasetId" value="&quot;ec615dd4-208a-45bd-9a8e-4c6a5ab4c95d&quot;"/>
    <we:property name="backgroundColor" value="&quot;#FFFFFF&quot;"/>
    <we:property name="bookmark" value="&quot;H4sIAAAAAAAAA+1YUW/jNgz+K4Ff7iUNZCexk771ch02rBuCpSgwHIKBlphUB9XyyXLXrMgfur+xPzZKsnNNmua6rrveivWlMklTH8mPtJTbSMiqVLD6Ga4wOo5+KITkILTpxFE3KoKwP4qB8XSAw5gP2ZDnOSJpdWmlLqro+DayYJZoL2RVg3KeSPh+3o1AqSks3dMCVIXdqERT6QKU/AODMamsqXHdjfCmVNqAczmzYNG5vSZzeiYIca9POwK38hpnyG2QZmzBORKuLIF03GcsExmZVcHAI9tr4lz77Se6sCAL2sbJ0gww7Y+yNGEMhnEWCz5w8oVUtjHJV6c3paHoKOZV6ZIzIaxLbShrKvJRGKwC6NtoolV95VenW/KZrg3HX3DhVYWVdkWeFrKAgkuXlDUlZGo0pctraClqbr34Uv8+MUibiuiYrbsbHCfimt4m6S6Ik+XS4BJs83j6ryDszEBhkH5XF0192H28c5JUsliqpv6fS3EewiglTi7BWMev/AMV0qWdXtJGoHm78pl/J01LgaS7A/xFo13PW46S8Yc7LGxIEuA/Pyvma6cSLIZ0mCxiNs7TMQj6z/+n76MQunp2ppQF3Clq/AQKA9l++xw+FPLL8piPGeQCRT5mKeMJyxgm/30ePxeIXxHMN9xJj/0QdL9q5Wa4vMJiX+W+2M1c1RXRDkXA8ncaO95t7Ocnosvj19ixYd1LDYbus0cSRk02zuPFYMwGDFI2StPRKMYvjpoHG+x7iQYMv1yd4TWq+1A3+vuqFuAFGBnOwD6sJ4bbHOY3zqKtDLxzp2tndgdPs/5YS+gI7AiwEFw1oUQnhT44dQ518WvOy09/fqqeMlYqRV9eszVIoiukW5RbuG0848qATmLQa+HV6Al5G51JImnwfQGqdm7fvIVK8jeuVT3HH2hXb175LV5zcRrSvu4gGwbOwx0aiqq9QYf6Gq38qq05TXDl3gzajzWaFWH2Fp+x9hyS3gZlbw+GnksuOZMVTWYFZeWI7+7yJBLow/8RV9UTPghnmoaIA3AOucLf8qTPxumIHfVFNjgapDA4GnHIj0gUjxijWw4Odod8KLxHN5VF0UJzVPgHEftMPxDy9j5kZLS2Lqw2GW3LFbVSdMa9lEoYLHx6dk3e723thMX9szaqc72k2XInrEf7GDzgY97OizhNhsM8iVOWjbIkyzmMnYuD08zijc31zfa5yP/tH3C6tlUJHKdQ4J5B53ksHLSDw87/qLQZdev1X0dtSXDNEgAA&quot;"/>
    <we:property name="initialStateBookmark" value="&quot;H4sIAAAAAAAAA+1YUW/bNhD+K4Ze+uIYlGxLdt4cN8OGJG1QBwGKwihO4tlhwYgqRWXxAv+h/Y39sR1JyY0dx0mzrOmC5SXU8XT33d13J9I3ARdlIWHxDi4x2A9+y7nIgCvdCoN2kHvhwfv3RyejD0ef341ODkmsCiNUXgb7N4EBPUdzLsoKpDVBwk/TdgBSnsLcPs1AltgOCtSlykGKP9Ar05bRFS7bAV4XUmmwJicGDFqzV6ROz+Q77HTJI2RGXOEEM+OlCZtlGfawn0QQD7uMJTwhtdIrOGRbVaxp536scgMiJzdWFieAcXeQxBFj0A+TkGc9K58JaWqVdHF4XWiKjmJeFDYrY8I6V5rSJQMXhcbSg74JxkpWl251uCafqEpn+AFnbis3wizI0kzkkGfCJmVJCTnVitLldmjJq8w48YX6fayRnPJgny3bKxwjfkVvk3QTxGg+1zgHUz8e/isIWxOQ6KW/VHldH3YX75Qkpcjnsq7/t1Kc+TAKgeML0MbyK/1ChbRpp5eU5qgPFi7zb4VuKBC1N4C/aLTLacNRUv5yi4U1STz852fFdGm3OAsh7kezkA3TeAic/mf/0/dRCG09W6eUBdwoavgECgPp/vwc3hXyy/I4GzJIOfJ0yGKWRSxhGP33efxcID4i6J+4kx77IWj/0MpNcH6J+bbKPdjNmaxKoh1yj+V7GjvcbOznJ6LN44/wWLPupQZD+9kj8aMmGabhrDdkPQYxG8TxYBDig6Pm3gb7VaAGnV0sjvEK5V2oq/27Ww3Ac9DCn4FdWE8Mtz7Fr4wFaxl4a0/XVu0Wnnr9tRLQ4tjiYMCbqkMJRrnaOXV2dfFrzsvJX3+WTxkrpaQvr14bJMEl0i3KLqwbx7jCoxPo9xV32+gIeRMcCyKpt30OsrJm3xxAKbI3tlUdx+9pV6deOhevuTg1aV93kDUDp/4ODXnZ3KB9fbWSbtXUnCa4tG/63a8V6gVhdhrfsHYsks4KZWcLho5NLhkTJU1mCUVpiW/v8iTi6MI/wkX5hA/CsaIhYgGcQSrxcxp12TAesL0uT3p7vRh6e4MM0j0ShQPG6JaDvc0h7wvv0J2KPG+gWSr8g4hdpu8Jed0PKWmljA2rSUbTcnklJZ1xL4TkGnOXnk2VT1tbO2Jh97iJ6kzNabbcCuvRNnr32Jg28yKMo34/jcKYJYMkStIMhtbEzmlm8Nqk6nr9XOT+tg84VZmygAxPIcctg87xmFtoO4ed+1HJHYIsGkFkeeAFG+hqNC6XfwP4/S6e9hIAAA==&quot;"/>
    <we:property name="isFiltersActionButtonVisible" value="true"/>
    <we:property name="isVisualContainerHeaderHidden" value="false"/>
    <we:property name="reportEmbeddedTime" value="&quot;2024-07-17T00:18:30.284Z&quot;"/>
    <we:property name="creatorTenantId" value="&quot;38ae2f02-5710-4e12-80bb-83600c3fdf1e&quot;"/>
    <we:property name="creatorUserId" value="&quot;10032002BAB2EE81&quot;"/>
    <we:property name="creatorSessionId" value="&quot;50b297ab-dbd0-442c-8cad-8535d9cc1484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9D0A42D-2168-4305-A1EC-9BF33891DE61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0903ad0a-8e95-4a5e-b39d-337d6cf9a302/dabca9eaee27015909de?experience=power-bi&quot;"/>
    <we:property name="reportName" value="&quot;Financial_Sales_Report&quot;"/>
    <we:property name="reportState" value="&quot;CONNECTED&quot;"/>
    <we:property name="embedUrl" value="&quot;/reportEmbed?reportId=0903ad0a-8e95-4a5e-b39d-337d6cf9a302&amp;config=eyJjbHVzdGVyVXJsIjoiaHR0cHM6Ly9XQUJJLUJSQVpJTC1TT1VUSC1CLVBSSU1BUlktcmVkaXJlY3QuYW5hbHlzaXMud2luZG93cy5uZXQiLCJlbWJlZEZlYXR1cmVzIjp7InVzYWdlTWV0cmljc1ZOZXh0Ijp0cnVlfX0%3D&amp;disableSensitivityBanner=true&quot;"/>
    <we:property name="pageName" value="&quot;dabca9eaee27015909de&quot;"/>
    <we:property name="pageDisplayName" value="&quot;Sales per Country and Profit&quot;"/>
    <we:property name="datasetId" value="&quot;ec615dd4-208a-45bd-9a8e-4c6a5ab4c95d&quot;"/>
    <we:property name="backgroundColor" value="&quot;#FFFFFF&quot;"/>
    <we:property name="bookmark" value="&quot;H4sIAAAAAAAAA+1XzU7bQBB+lWjPUbW247/eaKBqJVqhpuVScRh7x2HRsuuu1ykp4oX6Gn2xztqGAgkBIVQi2lyyOzOeme+b2b9zJmRTK1h+hFNkr9l7LWQJwthRwMZM98Kgmog0qpKMF6LAArMUJqQ1tZNGN+z1OXNg5+gOZdOC8p5I+PVozECpA5j7WQWqwTGr0TZGg5I/sDcmlbMtXowZntXKWPAuZw4cercLMqe5T+FVRBGhdHKBMyxdLxVQlJAjIIYpD+Kc5wLJrOkNuszWmnjXXfip0Q6kpjBeNkmThEM6ycI0i3kSlgHvbCup3GBSLPfOakvoCPOy9uTsiAXoEgXrIFhs+ozP2c58bnEObpju3VBOjWpP18hnprUlfsKqU2kn3ZJiVFJTDOnpuiCqDqwhIjvNaAYKe+nbVg+8cD89Nt+nFolI4QVHJGmknquB9z8UfO5hlGA9BFOcEHkeKn1grED7Ztmh3ZX2kvZwfCvpZ0VK0EhUxClPkGcpRrmIch5gnG956b5o6ZrRzCjxL5RvE9q+hHmRJSIXFQSImSjiJAiTe0s4JYbmxtKepVaq+FSpT02rnV2y1bKMt6SVaCja0t1iNn5EH9USp8dg3Vb30p1wL44uzwgyObl2Cgxt0uf/9H1B/UuqKoyjSZBFScFLkZdZWgTxlu9BNKzkbSLX7D8PaPR3Ei3Y8ni5jwtUq6ld6VdVlwkdgpX9BaCD8Uh4w03myhm7gXjXXy282bV8hvG3VsJI4EiAg97VAIXtaLNx9W/ahV4yLx9+/WzWEHP/aaXahpYEir6P1+4496/jl8zs0HEvG+TQPv3umUUhJHkOfMIDzuM0CkX0//j/y4+AB6zLrboJ3P0oeM6LQBiGopiUZZoW9CIJeAjYPUY2cu/wzBXm7Cbd3e+6hJ0ivbT9wLSuqaHEA9DYoan7hCR2dtSGoIWveze2/n9fUnH70IegWh+1e5ezLozP/eI35poJrxAQAAA=&quot;"/>
    <we:property name="initialStateBookmark" value="&quot;H4sIAAAAAAAAA+1X227bMAz9lUDPweBLbMd9S9MOG3pFs/VlKAbaYlIVquTJctasyA/tN/Zjo2y3a5s0KYpiDbrlJRJJizyH1IXXjIuykDA7hEtkW+yj4iIHrk3HZ12mGuH20dHeweBk7+vh4GCXxLqwQquSbV0zC2aC9lSUFUi3BAm/nHUZSHkMEzcbgyyxywo0pVYgxQ9sjEllTYXzLsOrQmoDbsmRBYtu2SmZ05x8++9C8gi5FVMcYW4bKYcshxQBMUg8P0q9lCOZlY1BHdlSE7d07X6olQWhyI2T9ZI49iDp9YOkH3lxkPtebTsW0rYm2Wz3qjCEjjDPCsfKgE9B5chZDcFg2UR8zQaTicEJ2Ha6e0851LK6XCIf6crkeILjWqWssDPyMRaKfAhH15yoOjaaiKw1nRFIbKTvK9Xy4rnpuf4+NEhEcic4I0kp1ES2vP+h4FMDIwfjIOjsgshzUOkDbTia7VmNdkeYG9qD7oOgXxUpQSNRFiVejF4/wTDlYer5GKUbnrrPStiyM9KS/wvpW4W2SWGa9WOe8jH4iH2eRbEfxGtTOCSGJtrQYSUXsvhSoQ91payZscW0dDeklGjIq9w+YDZ6Rh0VAofnYOxG19KjcOdnN3cEmVzcuQXaMmnif/m6oPol1TiIwp7fD+PMy3ma95PMjzb8DKLhWDwkcsn584RC/yDQgMnPZ/s4RbkY2q1+UXUT0CkY0TwAahjPhNc+YW4XY/cQ77inhTO7E087/lYJ6HDscLDQLNVCYQOlV+7+VafQW+bl4NfPcgkx628rWZW0JZA3dbz0xFm/j98ys23FvW2Qbfk0p2c/DCBOU/B6nu95URIGPPx//f/lJuAJ+3KjXgKPNwWv+RAIgoBnvTxPkow6Et8LAOtmZCX3Fq9spq/u013/7krYJVKn7Qa6smUBOR6DwhpN0QQksLajMgTFXd7rsXH/+4KS27g+BVk5r3VfzmonFI3IJK75wHXrrA7LYZ3/Bga8EW05EAAA&quot;"/>
    <we:property name="isFiltersActionButtonVisible" value="true"/>
    <we:property name="isVisualContainerHeaderHidden" value="false"/>
    <we:property name="reportEmbeddedTime" value="&quot;2024-07-17T00:21:36.916Z&quot;"/>
    <we:property name="creatorTenantId" value="&quot;38ae2f02-5710-4e12-80bb-83600c3fdf1e&quot;"/>
    <we:property name="creatorUserId" value="&quot;10032002BAB2EE81&quot;"/>
    <we:property name="creatorSessionId" value="&quot;635a53e8-e458-4fb0-ac04-6a2ee0faf77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BBD6579-11C5-4665-A373-BE602C1B79EF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0903ad0a-8e95-4a5e-b39d-337d6cf9a302/3564fce8e132a0323746?experience=power-bi&quot;"/>
    <we:property name="reportName" value="&quot;Financial_Sales_Report&quot;"/>
    <we:property name="reportState" value="&quot;CONNECTED&quot;"/>
    <we:property name="embedUrl" value="&quot;/reportEmbed?reportId=0903ad0a-8e95-4a5e-b39d-337d6cf9a302&amp;config=eyJjbHVzdGVyVXJsIjoiaHR0cHM6Ly9XQUJJLUJSQVpJTC1TT1VUSC1CLVBSSU1BUlktcmVkaXJlY3QuYW5hbHlzaXMud2luZG93cy5uZXQiLCJlbWJlZEZlYXR1cmVzIjp7InVzYWdlTWV0cmljc1ZOZXh0Ijp0cnVlfX0%3D&amp;disableSensitivityBanner=true&quot;"/>
    <we:property name="pageName" value="&quot;3564fce8e132a0323746&quot;"/>
    <we:property name="pageDisplayName" value="&quot;Global Sales Overview&quot;"/>
    <we:property name="datasetId" value="&quot;ec615dd4-208a-45bd-9a8e-4c6a5ab4c95d&quot;"/>
    <we:property name="backgroundColor" value="&quot;#FFFFFF&quot;"/>
    <we:property name="bookmark" value="&quot;H4sIAAAAAAAAA+1WwY6bMBD9lchnVAEmhOS2palUqaqi0u6lymGAgfXKsZEx6aYR/96xyTZtulIv220OPWHeDDNvnp+Rj6wWfSfh8AF2yFbsnapFBbU2s4gFTE0gT8OmxmbBeQQ8TOOSlwuK6s4KrXq2OjILpkV7K/oBpKtE4BeGTbQsMZoveYZZxpNkOQe2DRhIuYHW5TQgewxYh6bXCqT4hlMJClkz4BgwfOikNuAaFRYsumZ7Sqd3Iha94sQDKiv2WGBlJ5TP06SpMMOIxxDymC+SlNL6KcHzfTLFlfbtc60sCEVtHFbxNMl4iUlWZnEYl9UirhzeCGlPKeVh/dAZmpmUOHROspy4ttqQlpL5KQz2E+kjy7Ucdn61/gUv9GAq/IiNDykr7IEqNUKBqoQTZSRBNkaTXD5SYLtDZT18p7/mBqlpzVbhGPzgcVPv6WtCL0nctK3BFuzpdf1XGNKyERPBt4M67U/4O98tIb1QrTzt/3krPk1jdALzOzDWua68p410stNH2tRoXh+88m+EebRAHFwQ/6fTjttHj1LG/U8uPJlkov/8rtiOLvTkKbwG++Z6UJaGv177zgqQ2P/ZvtfC97MStp8VWtbPcOR20F2etpcz8dkbk4kXyzSOMwjjlIchhOW8SsP/Jn7Zf/AVGcJ74syE7ZCuH26hB9t3UOEGFPr+3VRCoM8j+UHVbl6/Nu75XpCDpnFvQQ5uUn8tYb6N7/YdPeEdjCUJAAA=&quot;"/>
    <we:property name="initialStateBookmark" value="&quot;H4sIAAAAAAAAA+1WUW+bMBD+K5Gf0USAEJK3lGXS1LWNytaXKZoOOKgrx0bGZM2i/PedDV22bFJfui4Pe8L+fL77vvNn5D0redsI2F3DBtmcvZclL6BUejRmHpM9eHFzc3m1uL38cr24WhKsGsOVbNl8zwzoGs0dbzsQNgWBn9ceAyFWUNtZBaJFjzWoWyVB8G/YB9OS0R0ePIaPjVAabMrMgEGbdkvhNKfa4zchVYTC8C1mWJgeDSdxVBWY4DgMwA+DcBrFFNb2AY7ZH0Nsalc+VdIAl1TGYkUYR0mYY5TkSeAHeTENCotXXJghJN8tHxtN6kjzrrFdSYlrrTS1SzCnQmPbk96zVIlu40bLX/BMdbrAW6zckjTc7ChTxSXIgtumHKghK62oXW4lw3qD0jj4Xn1NNVLRks39g/eDx6Lc0m5CT0ks6lpjDWaYLv8KQxpWvCf4rpPD+fi/810T0nJZi+H8j0fxsZfRcEzvQRvrr/yBDtK2nTYpXaK+2LnOv+X6yQKBd0L8n6o9rJ88ShEPP7lwMElP/+VdsT7YJazGsxzHk1mYYJKEUTSbwFnYN1WdNCT+fO07ykBg+7x9z4XvJ8lNO8qUKF/gym2gOb1tr2fiozd6E09ncRAk4Adx6Pvg55Mi9v+b+HX/wWdkCOeJIxO2QXpo2IHqTNtAgSuQ6Oo3fQqOLo7aD7K0et1Y2+8HTg7q5d6B6KxS9yxhrgh1gOcCn9lgHyvM0XLsvgO3cY+UOAkAAA==&quot;"/>
    <we:property name="isFiltersActionButtonVisible" value="true"/>
    <we:property name="isVisualContainerHeaderHidden" value="false"/>
    <we:property name="reportEmbeddedTime" value="&quot;2024-07-17T00:22:12.326Z&quot;"/>
    <we:property name="creatorTenantId" value="&quot;38ae2f02-5710-4e12-80bb-83600c3fdf1e&quot;"/>
    <we:property name="creatorUserId" value="&quot;10032002BAB2EE81&quot;"/>
    <we:property name="creatorSessionId" value="&quot;39894fbe-22ab-41c8-95aa-f8abaa3065ad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Roberto L. de F. Junior</dc:creator>
  <cp:lastModifiedBy>Paulo Roberto L. de F. Junior</cp:lastModifiedBy>
  <cp:revision>1</cp:revision>
  <dcterms:created xsi:type="dcterms:W3CDTF">2024-07-17T00:19:22Z</dcterms:created>
  <dcterms:modified xsi:type="dcterms:W3CDTF">2024-07-17T00:25:01Z</dcterms:modified>
</cp:coreProperties>
</file>