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3054" y="1432223"/>
            <a:ext cx="7515466" cy="3035808"/>
          </a:xfrm>
        </p:spPr>
        <p:txBody>
          <a:bodyPr/>
          <a:lstStyle/>
          <a:p>
            <a:r>
              <a:rPr lang="pt-BR" dirty="0" smtClean="0"/>
              <a:t>Bitcoin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Nome: Paulo </a:t>
            </a:r>
            <a:r>
              <a:rPr lang="pt-BR" dirty="0" err="1" smtClean="0"/>
              <a:t>Werle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1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532" y="2095651"/>
            <a:ext cx="9015211" cy="405079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	O</a:t>
            </a:r>
            <a:r>
              <a:rPr lang="pt-BR" sz="2800" dirty="0"/>
              <a:t> bitcoin é uma moeda</a:t>
            </a:r>
            <a:r>
              <a:rPr lang="pt-BR" sz="2800" b="1" dirty="0"/>
              <a:t>,</a:t>
            </a:r>
            <a:r>
              <a:rPr lang="pt-BR" sz="2800" dirty="0"/>
              <a:t> assim como o real ou o dólar, mas com um diferencial, o motivo é que ela não existe fisicamente, é totalmente</a:t>
            </a:r>
            <a:r>
              <a:rPr lang="pt-BR" sz="2800" b="1" dirty="0"/>
              <a:t> </a:t>
            </a:r>
            <a:r>
              <a:rPr lang="pt-BR" sz="2800" dirty="0"/>
              <a:t>virtual. Outro motivo é que sua emissão não</a:t>
            </a:r>
            <a:r>
              <a:rPr lang="pt-BR" sz="2800" b="1" dirty="0"/>
              <a:t> </a:t>
            </a:r>
            <a:r>
              <a:rPr lang="pt-BR" sz="2800" dirty="0"/>
              <a:t>é</a:t>
            </a:r>
            <a:r>
              <a:rPr lang="pt-BR" sz="2800" b="1" dirty="0"/>
              <a:t> </a:t>
            </a:r>
            <a:r>
              <a:rPr lang="pt-BR" sz="2800" dirty="0"/>
              <a:t>controlada</a:t>
            </a:r>
            <a:r>
              <a:rPr lang="pt-BR" sz="2800" b="1" dirty="0"/>
              <a:t> </a:t>
            </a:r>
            <a:r>
              <a:rPr lang="pt-BR" sz="2800" dirty="0"/>
              <a:t>por</a:t>
            </a:r>
            <a:r>
              <a:rPr lang="pt-BR" sz="2800" b="1" dirty="0"/>
              <a:t> </a:t>
            </a:r>
            <a:r>
              <a:rPr lang="pt-BR" sz="2800" dirty="0"/>
              <a:t>um</a:t>
            </a:r>
            <a:r>
              <a:rPr lang="pt-BR" sz="2800" b="1" dirty="0"/>
              <a:t> </a:t>
            </a:r>
            <a:r>
              <a:rPr lang="pt-BR" sz="2800" dirty="0"/>
              <a:t>Banco</a:t>
            </a:r>
            <a:r>
              <a:rPr lang="pt-BR" sz="2800" b="1" dirty="0"/>
              <a:t> </a:t>
            </a:r>
            <a:r>
              <a:rPr lang="pt-BR" sz="2800" dirty="0"/>
              <a:t>Central.</a:t>
            </a:r>
          </a:p>
        </p:txBody>
      </p:sp>
    </p:spTree>
    <p:extLst>
      <p:ext uri="{BB962C8B-B14F-4D97-AF65-F5344CB8AC3E}">
        <p14:creationId xmlns:p14="http://schemas.microsoft.com/office/powerpoint/2010/main" val="33564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4547" y="2327470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2800" dirty="0" smtClean="0"/>
              <a:t>Ela </a:t>
            </a:r>
            <a:r>
              <a:rPr lang="pt-BR" sz="2800" dirty="0"/>
              <a:t>é produzida de forma descentralizada por milhares de computadores, mantidos por pessoas que “emprestam” a capacidade de suas máquinas para criar bitcoins e registrar todas as transações feitas, esse processo de criação do bitcoin é chamado de mineração.</a:t>
            </a:r>
          </a:p>
        </p:txBody>
      </p:sp>
    </p:spTree>
    <p:extLst>
      <p:ext uri="{BB962C8B-B14F-4D97-AF65-F5344CB8AC3E}">
        <p14:creationId xmlns:p14="http://schemas.microsoft.com/office/powerpoint/2010/main" val="14105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7292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800" dirty="0"/>
              <a:t>De tempos em tempos, o valor da recompensa dos “mineiros” também é reduzido. Logo na criação da moeda, qualquer pessoa com o software poderia “</a:t>
            </a:r>
            <a:r>
              <a:rPr lang="pt-BR" sz="2800" b="1" dirty="0"/>
              <a:t>minerar</a:t>
            </a:r>
            <a:r>
              <a:rPr lang="pt-BR" sz="2800" dirty="0"/>
              <a:t>”, desde que estivesse disposta a deixar o computador ligado por dias e noites.</a:t>
            </a:r>
          </a:p>
        </p:txBody>
      </p:sp>
    </p:spTree>
    <p:extLst>
      <p:ext uri="{BB962C8B-B14F-4D97-AF65-F5344CB8AC3E}">
        <p14:creationId xmlns:p14="http://schemas.microsoft.com/office/powerpoint/2010/main" val="377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5606" y="1606253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800" dirty="0" smtClean="0"/>
              <a:t>Além </a:t>
            </a:r>
            <a:r>
              <a:rPr lang="pt-BR" sz="2800" dirty="0"/>
              <a:t>da mineração, é possível possuir bitcoins comprando unidades em corretoras específicas ou aceitando a </a:t>
            </a:r>
            <a:r>
              <a:rPr lang="pt-BR" sz="2800" dirty="0" err="1"/>
              <a:t>criptmoeda</a:t>
            </a:r>
            <a:r>
              <a:rPr lang="pt-BR" sz="2800" dirty="0"/>
              <a:t> ao vender coisas.</a:t>
            </a:r>
          </a:p>
          <a:p>
            <a:pPr marL="0" indent="0">
              <a:buNone/>
            </a:pPr>
            <a:r>
              <a:rPr lang="pt-BR" sz="2800" dirty="0" smtClean="0"/>
              <a:t>	</a:t>
            </a:r>
            <a:r>
              <a:rPr lang="pt-BR" sz="2800" dirty="0"/>
              <a:t>As moedas virtuais são guardadas em uma espécie de carteira, criada quando o usuário se cadastra no software</a:t>
            </a:r>
            <a:r>
              <a:rPr lang="pt-BR" sz="2800" dirty="0" smtClean="0"/>
              <a:t>,</a:t>
            </a:r>
            <a:r>
              <a:rPr lang="pt-BR" sz="2800" dirty="0"/>
              <a:t> Depois do cadastro, a pessoa recebe um código com letras e números, chamado de “endereço”, utilizado nas transações</a:t>
            </a:r>
            <a:r>
              <a:rPr lang="pt-BR" sz="280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99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214</TotalTime>
  <Words>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Tipo de Madeira</vt:lpstr>
      <vt:lpstr>Bitcoin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Paulo</dc:creator>
  <cp:lastModifiedBy>Paulo</cp:lastModifiedBy>
  <cp:revision>6</cp:revision>
  <dcterms:created xsi:type="dcterms:W3CDTF">2018-08-29T14:02:57Z</dcterms:created>
  <dcterms:modified xsi:type="dcterms:W3CDTF">2018-08-30T20:45:03Z</dcterms:modified>
</cp:coreProperties>
</file>