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Bitcoin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Nome: Paulo E. R. </a:t>
            </a:r>
            <a:r>
              <a:rPr lang="pt-BR" dirty="0" err="1" smtClean="0"/>
              <a:t>Werle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6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3200" dirty="0" smtClean="0"/>
              <a:t>Como já vimos o Bitcoin é mais uma das </a:t>
            </a:r>
            <a:r>
              <a:rPr lang="pt-BR" sz="3200" dirty="0" err="1" smtClean="0"/>
              <a:t>criptomoedas</a:t>
            </a:r>
            <a:r>
              <a:rPr lang="pt-BR" sz="3200" dirty="0" smtClean="0"/>
              <a:t> da Atualidade, na qual seu </a:t>
            </a:r>
            <a:r>
              <a:rPr lang="pt-BR" sz="3200" dirty="0"/>
              <a:t>p</a:t>
            </a:r>
            <a:r>
              <a:rPr lang="pt-BR" sz="3200" dirty="0" smtClean="0"/>
              <a:t>reço varia de Acordo com a Oferta de seus compradores, ou seja, quanto cada comprador esta </a:t>
            </a:r>
            <a:r>
              <a:rPr lang="pt-BR" sz="3200" dirty="0" err="1" smtClean="0"/>
              <a:t>d.isposto</a:t>
            </a:r>
            <a:r>
              <a:rPr lang="pt-BR" sz="3200" dirty="0" smtClean="0"/>
              <a:t> a pagar pela moeda.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484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9" y="1481070"/>
            <a:ext cx="8680361" cy="4481848"/>
          </a:xfrm>
        </p:spPr>
      </p:pic>
    </p:spTree>
    <p:extLst>
      <p:ext uri="{BB962C8B-B14F-4D97-AF65-F5344CB8AC3E}">
        <p14:creationId xmlns:p14="http://schemas.microsoft.com/office/powerpoint/2010/main" val="34192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708338"/>
            <a:ext cx="10715223" cy="5463862"/>
          </a:xfrm>
        </p:spPr>
      </p:pic>
    </p:spTree>
    <p:extLst>
      <p:ext uri="{BB962C8B-B14F-4D97-AF65-F5344CB8AC3E}">
        <p14:creationId xmlns:p14="http://schemas.microsoft.com/office/powerpoint/2010/main" val="228122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0" y="695459"/>
            <a:ext cx="10779616" cy="5602310"/>
          </a:xfrm>
        </p:spPr>
      </p:pic>
    </p:spTree>
    <p:extLst>
      <p:ext uri="{BB962C8B-B14F-4D97-AF65-F5344CB8AC3E}">
        <p14:creationId xmlns:p14="http://schemas.microsoft.com/office/powerpoint/2010/main" val="327109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9</TotalTime>
  <Words>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Tipo de Madeira</vt:lpstr>
      <vt:lpstr>Bitcoin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Paulo</dc:creator>
  <cp:lastModifiedBy>Paulo</cp:lastModifiedBy>
  <cp:revision>2</cp:revision>
  <dcterms:created xsi:type="dcterms:W3CDTF">2018-09-24T16:44:35Z</dcterms:created>
  <dcterms:modified xsi:type="dcterms:W3CDTF">2018-09-24T16:54:03Z</dcterms:modified>
</cp:coreProperties>
</file>