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8" r:id="rId8"/>
    <p:sldId id="259" r:id="rId9"/>
    <p:sldId id="263" r:id="rId10"/>
    <p:sldId id="260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7A139-8B22-B175-3079-4D552516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0BCAC-4CA9-0362-CF30-60D85DDDF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B0A65-4A6F-20D2-9B69-14726CCB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4658CD-84C5-FAF3-5660-2C3CCAFD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CCCD6-D008-0D58-05FF-067627AA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2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CE366-3B27-DAFA-B4E4-502D97A2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C25AC8-E0CA-1E5A-058A-A260B7532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C922D-363B-EE26-2D9F-6A2A4EE4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2693B-9F9F-0D48-040D-72F5FC67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13579-E936-456B-3E4A-89E77047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4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C77EF6-E353-0D4C-AE18-0520CD8ED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0927F-23AF-41C2-3A7B-9FB32430F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72C0C-CB16-6A73-EC03-EF14D245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FE93C7-AE61-54DA-FAAB-A50298A0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F707E-654D-B7B3-9948-666C8E83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1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F396-6BE7-4D7F-5A60-A58E8167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92B90-BE05-2389-2F59-A6E4CB58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C04115-80B6-4E48-99BF-19C0988F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5AD0EE-1DA0-FE9D-195B-296F3431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A695C-F3ED-8A9F-33EE-8834D6A8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22108-6CB7-6641-BED8-14CE734E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5BD99B-6057-C2AF-5F8A-9B421CF9D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30C9F-AD0D-5458-EFC9-7349C575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FECB26-B6C3-40A0-46A4-9D539581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6FD5C-03F7-0EEA-E6F7-A2EB8A68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45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3F8DE-C967-843F-1661-BCBA4B3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29394A-2245-57E2-51EE-BAC148649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1E83-E385-08FA-3F5C-96935A04A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D850CE-925E-17C6-D8F0-435B06D4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2B23F-0662-0F5C-495E-3D716753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6E572E-ACED-2116-4A03-F73403F5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55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20FA3-F7F0-5E7C-05ED-A894E71D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B59E0-AE6A-D0B5-2D93-414A0F30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C30514-A246-1A11-CF37-E3F493A3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87B97C-FA51-064C-F1C5-229E4FE5E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3A5107-C1C4-BC28-D7A8-45AD6F5D9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BA2D15-8A9C-ED86-E3BB-E898CFA1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19F1E9-71CD-FAB3-2ABE-85FA2C3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FC709E-DE9C-8EE8-A901-79903E07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0079A-932B-0093-A718-A66C49D3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362C9A-4BE6-0F53-2806-A5932972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7672C1-8277-01A6-2768-4F8E7E56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235F7C-6975-A84B-3FC8-7D28FF5F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91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0903B5-6637-4019-9566-9290297D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A70797-F35D-FE05-D46A-5156D831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A74A0E-7059-F702-4D85-F9CC2037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E81C1-AA65-C4CE-23DE-3AF2AB1C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20625A-5663-5CF0-76E3-C5D82504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594ECA-978C-CE16-053C-F606BC839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16565-0C34-79D5-3E2A-78D8999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120518-A8A6-09A3-37D8-A0329489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C163A2-5F7E-FD2A-88D9-FBE39CAF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24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F7070-4505-33E1-8F97-B86DD84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0A9194-8261-2AC4-3EF2-12B4876AB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BAA6B4-9642-6634-2ED1-2A17D0C5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57296D-FBFB-415B-D636-0F84BCD1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F11C68-8E21-07B7-0153-974CE849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6885B5-38BB-79D0-8844-0427E227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4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340395-3E5D-49F4-80BD-5AC6055B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22BABC-0043-8314-9D4B-BFE59FBF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E8F41-3AF4-5F4A-DC69-F17E095F1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2293-6FC7-4BD7-9133-C24545DD0FC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7A1EC-2565-474E-6767-3B5DAD6EB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7141B-3BF8-F685-58AE-B2373C434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147B-2CFE-4F3F-9401-F824C7F28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2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B25D4-1370-D637-AB50-C2404E32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20" y="1214438"/>
            <a:ext cx="10787960" cy="2387600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Projeto Individual –Hip Hop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C454C0-381C-1D0A-DC03-855EA7659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Paulo Roberto</a:t>
            </a:r>
          </a:p>
        </p:txBody>
      </p:sp>
    </p:spTree>
    <p:extLst>
      <p:ext uri="{BB962C8B-B14F-4D97-AF65-F5344CB8AC3E}">
        <p14:creationId xmlns:p14="http://schemas.microsoft.com/office/powerpoint/2010/main" val="3332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EBC42-9127-FEDE-31BD-9C5A1F91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Contexto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2A633-2EEE-9167-E56F-FDA45BAC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909"/>
            <a:ext cx="10515600" cy="416805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Surgimento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Gangues e violência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Problemas sociais</a:t>
            </a: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FC7B656F-B7F4-EC61-E798-7756EB11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37304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63343-4255-DE35-02E1-50EC2FF2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Contexto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57382-C9F8-B884-A4CC-969D9FE8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Pilares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Expansão do Hip Hop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Precusores</a:t>
            </a: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DJ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Kool</a:t>
            </a: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Herc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DJ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Afrikaa</a:t>
            </a: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Bambaataa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C3E37904-34C3-193C-01FE-84E7774F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22132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86B1-F111-F5E6-3A25-F864A45B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Interesse por Hip Hop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40655-B0AF-28A5-EB3F-E8A751E8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Influência da família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Rap</a:t>
            </a:r>
          </a:p>
          <a:p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A9766DC5-6427-9F41-5F1B-0359F088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B68A-8EE0-B6DF-26D5-A0450312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A2015-AC08-1D0E-9712-065F76E0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712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Consistência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Disciplina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Responsabilidade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Decidido</a:t>
            </a: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1644929-C230-E122-8CB6-19F30900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8462B-F6FD-F342-4228-20048332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Modelagem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B1FD29DF-2FC1-C4B4-8A6B-358D25FDC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70" y="1971333"/>
            <a:ext cx="7646565" cy="3333493"/>
          </a:xfrm>
        </p:spPr>
      </p:pic>
      <p:pic>
        <p:nvPicPr>
          <p:cNvPr id="3" name="Imagem 2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5F092C34-9646-D79A-6A47-B0EF7C30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6F61-9B65-1887-C26A-1CBAAB44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Desafio e Superação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CAF7A-C2C9-C247-F66E-7B31333F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Desafio: Quiz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Superação: Organização</a:t>
            </a:r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08A1B97-B1C1-86F4-43BB-C4210379F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0BFF3-10A4-0655-B9BE-7AA4F9E6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latin typeface="Verdana" panose="020B0604030504040204" pitchFamily="34" charset="0"/>
                <a:ea typeface="Verdana" panose="020B0604030504040204" pitchFamily="34" charset="0"/>
              </a:rPr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EBE03-A17D-DA86-78E0-C8898B0A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980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Aos professores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Família</a:t>
            </a:r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4" name="Imagem 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0F2597D6-6C07-3454-878B-315F1F8A4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38" y="5879545"/>
            <a:ext cx="2373523" cy="7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F508B21CBF874889FD89257544D6AE" ma:contentTypeVersion="6" ma:contentTypeDescription="Create a new document." ma:contentTypeScope="" ma:versionID="cf189616d262d05ea1f3c0d22cc602ae">
  <xsd:schema xmlns:xsd="http://www.w3.org/2001/XMLSchema" xmlns:xs="http://www.w3.org/2001/XMLSchema" xmlns:p="http://schemas.microsoft.com/office/2006/metadata/properties" xmlns:ns3="2d5a7bfe-0820-4b22-bc71-35a9a741b009" xmlns:ns4="6cdacd50-8774-4c86-bb83-dcec658b6699" targetNamespace="http://schemas.microsoft.com/office/2006/metadata/properties" ma:root="true" ma:fieldsID="e30b13833468083092728bec0247862f" ns3:_="" ns4:_="">
    <xsd:import namespace="2d5a7bfe-0820-4b22-bc71-35a9a741b009"/>
    <xsd:import namespace="6cdacd50-8774-4c86-bb83-dcec658b66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a7bfe-0820-4b22-bc71-35a9a741b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acd50-8774-4c86-bb83-dcec658b669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C398D8-0CED-40F9-9D39-FD584A4A9B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CED50F-28E4-407C-B0C5-5121843424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5a7bfe-0820-4b22-bc71-35a9a741b009"/>
    <ds:schemaRef ds:uri="6cdacd50-8774-4c86-bb83-dcec658b6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F16324-00F6-4901-AE07-0B39133023E0}">
  <ds:schemaRefs>
    <ds:schemaRef ds:uri="6cdacd50-8774-4c86-bb83-dcec658b6699"/>
    <ds:schemaRef ds:uri="http://www.w3.org/XML/1998/namespace"/>
    <ds:schemaRef ds:uri="http://schemas.microsoft.com/office/2006/metadata/properties"/>
    <ds:schemaRef ds:uri="2d5a7bfe-0820-4b22-bc71-35a9a741b009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Tema do Office</vt:lpstr>
      <vt:lpstr>Projeto Individual –Hip Hop</vt:lpstr>
      <vt:lpstr>Contexto Histórico</vt:lpstr>
      <vt:lpstr>Contexto Histórico</vt:lpstr>
      <vt:lpstr>Interesse por Hip Hop</vt:lpstr>
      <vt:lpstr>Valores</vt:lpstr>
      <vt:lpstr>Modelagem</vt:lpstr>
      <vt:lpstr>Desafio e Superação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–Hip Hop</dc:title>
  <dc:creator>Paulo Roberto</dc:creator>
  <cp:lastModifiedBy>PAULO ROBERTO DE ALMEIDA SANTOS .</cp:lastModifiedBy>
  <cp:revision>2</cp:revision>
  <dcterms:created xsi:type="dcterms:W3CDTF">2022-11-26T12:33:30Z</dcterms:created>
  <dcterms:modified xsi:type="dcterms:W3CDTF">2022-11-29T22:46:32Z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0x010100DEF508B21CBF874889FD89257544D6AE</vt:lpwstr>
  </property>
</Properties>
</file>