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8019" y="342194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s-CO" sz="4000" dirty="0" smtClean="0"/>
              <a:t>GOTEO</a:t>
            </a:r>
            <a:endParaRPr lang="es-CO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447800"/>
            <a:ext cx="9610027" cy="42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573552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s-CO" sz="4000" dirty="0" smtClean="0"/>
              <a:t>MICRO ASPERSION</a:t>
            </a:r>
            <a:endParaRPr lang="es-CO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610591"/>
            <a:ext cx="9298301" cy="46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0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5118" y="45029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s-CO" sz="4000" dirty="0" smtClean="0"/>
              <a:t>ASPERSION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447800"/>
            <a:ext cx="9287909" cy="40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8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384" y="1873827"/>
            <a:ext cx="8825658" cy="3329581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505001"/>
            <a:ext cx="8825658" cy="861420"/>
          </a:xfrm>
        </p:spPr>
        <p:txBody>
          <a:bodyPr>
            <a:normAutofit fontScale="92500"/>
          </a:bodyPr>
          <a:lstStyle/>
          <a:p>
            <a:pPr algn="ctr"/>
            <a:r>
              <a:rPr lang="es-CO" sz="4000" dirty="0" smtClean="0"/>
              <a:t>CUADRO FUNCION SISTEMA DE RIEGO</a:t>
            </a:r>
            <a:endParaRPr lang="es-CO" sz="4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6" y="1873827"/>
            <a:ext cx="8825657" cy="36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47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9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2016-11-09T21:34:04Z</dcterms:created>
  <dcterms:modified xsi:type="dcterms:W3CDTF">2016-11-09T21:46:52Z</dcterms:modified>
</cp:coreProperties>
</file>