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9cb7e2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9cb7e2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9632f18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9632f18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9cb7e2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9cb7e2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9d6d93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9d6d93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9d6d93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9d6d93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9d6d93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9d6d93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9d6d93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9d6d93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a53100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a53100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632f18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632f18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9632f18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9632f18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9632f18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9632f18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9cb7e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9cb7e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9632f18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9632f18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9632f18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9632f18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9632f18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9632f18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9632f18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9632f18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gif"/><Relationship Id="rId4" Type="http://schemas.openxmlformats.org/officeDocument/2006/relationships/image" Target="../media/image1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Balanceador de Carga para o PySnakes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Guerra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Igor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Augusto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55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4.	Primeira Solução - Balanceador iniciando servidores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5" y="1485400"/>
            <a:ext cx="44291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54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	Segunda Solução - Round Robin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00" y="1195625"/>
            <a:ext cx="3858900" cy="38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7650" y="54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	Segunda Solução - Round Robin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28725"/>
            <a:ext cx="37433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324" y="1228721"/>
            <a:ext cx="5400676" cy="2967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7650" y="54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	Diagrama de sequência - </a:t>
            </a:r>
            <a:r>
              <a:rPr lang="pt-BR"/>
              <a:t>Primeira Solução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26" y="-111875"/>
            <a:ext cx="7062176" cy="536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7650" y="54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	Diagrama de sequência - Segunda Solução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524" y="-76200"/>
            <a:ext cx="6641299" cy="53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27650" y="54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400" y="873650"/>
            <a:ext cx="3757000" cy="37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25" y="1684875"/>
            <a:ext cx="3627200" cy="203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pt-BR"/>
              <a:t>Balanceamento de carga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26475"/>
            <a:ext cx="76887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S</a:t>
            </a:r>
            <a:r>
              <a:rPr lang="pt-BR" sz="1800"/>
              <a:t>olução para picos de tráfego de acesso;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Técnica para distribuir a carga de trabalho uniformemente entre dois ou mais computadores, enlaces de rede, UCPs, discos rígidos ou outros recursos;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Objetivo: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Otimizar a utilização de recursos;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Maximizar o desempenho;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Minimizar o tempo de resposta;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Evitar sobrecarga.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	Balanceador de carga - Exemplo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2580" l="0" r="1127" t="1835"/>
          <a:stretch/>
        </p:blipFill>
        <p:spPr>
          <a:xfrm>
            <a:off x="1383775" y="2062750"/>
            <a:ext cx="6304675" cy="29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	Proposta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Elaborar dois exemplos de balanceadores de carga para o jogo PySnakes elaborado na segunda unidade da disciplina: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Um balanceador de carga responsável por identificar quando o servidor está lotado, criando um novo servidor para alocar novos clientes;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Implementação de algoritmo de balanceamento de carga segundo um modelo da literatura.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67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	Proposta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639"/>
            <a:ext cx="386717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175" y="1304650"/>
            <a:ext cx="5174125" cy="33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546500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4.	Primeira Solução - Balanceador iniciando servidores</a:t>
            </a:r>
            <a:endParaRPr sz="22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76" y="1556750"/>
            <a:ext cx="4999850" cy="25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50" y="1700672"/>
            <a:ext cx="6199299" cy="21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546500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4.	Primeira Solução - Balanceador iniciando servidores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04" y="1805825"/>
            <a:ext cx="5475574" cy="18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727638" y="546525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4.	Primeira Solução - Balanceador iniciando servidores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925" y="1417800"/>
            <a:ext cx="5788151" cy="35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546500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4.	Primeira Solução - Balanceador iniciando servidores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