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B960D-7882-487F-AC93-ED3AA3EA1EB0}" v="430" dt="2021-11-23T00:22:28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Paula Boaventura" userId="65fa78179ea1120b" providerId="Windows Live" clId="Web-{DB4B960D-7882-487F-AC93-ED3AA3EA1EB0}"/>
    <pc:docChg chg="addSld delSld modSld addMainMaster delMainMaster">
      <pc:chgData name="Ana Paula Boaventura" userId="65fa78179ea1120b" providerId="Windows Live" clId="Web-{DB4B960D-7882-487F-AC93-ED3AA3EA1EB0}" dt="2021-11-23T00:22:28.387" v="424" actId="20577"/>
      <pc:docMkLst>
        <pc:docMk/>
      </pc:docMkLst>
      <pc:sldChg chg="addSp delSp modSp mod setBg modClrScheme addAnim delAnim modShow chgLayout">
        <pc:chgData name="Ana Paula Boaventura" userId="65fa78179ea1120b" providerId="Windows Live" clId="Web-{DB4B960D-7882-487F-AC93-ED3AA3EA1EB0}" dt="2021-11-23T00:19:41.446" v="397" actId="20577"/>
        <pc:sldMkLst>
          <pc:docMk/>
          <pc:sldMk cId="2210866551" sldId="256"/>
        </pc:sldMkLst>
        <pc:spChg chg="mod">
          <ac:chgData name="Ana Paula Boaventura" userId="65fa78179ea1120b" providerId="Windows Live" clId="Web-{DB4B960D-7882-487F-AC93-ED3AA3EA1EB0}" dt="2021-11-23T00:02:29.862" v="10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Ana Paula Boaventura" userId="65fa78179ea1120b" providerId="Windows Live" clId="Web-{DB4B960D-7882-487F-AC93-ED3AA3EA1EB0}" dt="2021-11-23T00:19:41.446" v="397" actId="20577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Ana Paula Boaventura" userId="65fa78179ea1120b" providerId="Windows Live" clId="Web-{DB4B960D-7882-487F-AC93-ED3AA3EA1EB0}" dt="2021-11-23T00:02:24.580" v="9"/>
          <ac:spMkLst>
            <pc:docMk/>
            <pc:sldMk cId="2210866551" sldId="256"/>
            <ac:spMk id="8" creationId="{2F23DF24-8E9A-4AD0-93DF-A82A41666725}"/>
          </ac:spMkLst>
        </pc:spChg>
        <pc:spChg chg="add del">
          <ac:chgData name="Ana Paula Boaventura" userId="65fa78179ea1120b" providerId="Windows Live" clId="Web-{DB4B960D-7882-487F-AC93-ED3AA3EA1EB0}" dt="2021-11-23T00:02:24.580" v="9"/>
          <ac:spMkLst>
            <pc:docMk/>
            <pc:sldMk cId="2210866551" sldId="256"/>
            <ac:spMk id="10" creationId="{E728B9D0-05A6-4333-BB22-46585AA7706F}"/>
          </ac:spMkLst>
        </pc:spChg>
        <pc:spChg chg="add del">
          <ac:chgData name="Ana Paula Boaventura" userId="65fa78179ea1120b" providerId="Windows Live" clId="Web-{DB4B960D-7882-487F-AC93-ED3AA3EA1EB0}" dt="2021-11-23T00:02:24.580" v="9"/>
          <ac:spMkLst>
            <pc:docMk/>
            <pc:sldMk cId="2210866551" sldId="256"/>
            <ac:spMk id="12" creationId="{E2BACE5B-B094-444A-A9B3-E31F591F377F}"/>
          </ac:spMkLst>
        </pc:spChg>
        <pc:spChg chg="add del">
          <ac:chgData name="Ana Paula Boaventura" userId="65fa78179ea1120b" providerId="Windows Live" clId="Web-{DB4B960D-7882-487F-AC93-ED3AA3EA1EB0}" dt="2021-11-23T00:02:24.580" v="9"/>
          <ac:spMkLst>
            <pc:docMk/>
            <pc:sldMk cId="2210866551" sldId="256"/>
            <ac:spMk id="14" creationId="{AF8B47F9-648C-4086-8D7A-EA234E2EE800}"/>
          </ac:spMkLst>
        </pc:spChg>
        <pc:spChg chg="add del">
          <ac:chgData name="Ana Paula Boaventura" userId="65fa78179ea1120b" providerId="Windows Live" clId="Web-{DB4B960D-7882-487F-AC93-ED3AA3EA1EB0}" dt="2021-11-23T00:02:24.580" v="9"/>
          <ac:spMkLst>
            <pc:docMk/>
            <pc:sldMk cId="2210866551" sldId="256"/>
            <ac:spMk id="16" creationId="{48844505-07B5-4F60-8809-3CA2D031ED6F}"/>
          </ac:spMkLst>
        </pc:spChg>
        <pc:spChg chg="add">
          <ac:chgData name="Ana Paula Boaventura" userId="65fa78179ea1120b" providerId="Windows Live" clId="Web-{DB4B960D-7882-487F-AC93-ED3AA3EA1EB0}" dt="2021-11-23T00:02:24.580" v="9"/>
          <ac:spMkLst>
            <pc:docMk/>
            <pc:sldMk cId="2210866551" sldId="256"/>
            <ac:spMk id="18" creationId="{5964CBE2-084A-47DF-A704-CF5F6217B569}"/>
          </ac:spMkLst>
        </pc:spChg>
        <pc:spChg chg="add del">
          <ac:chgData name="Ana Paula Boaventura" userId="65fa78179ea1120b" providerId="Windows Live" clId="Web-{DB4B960D-7882-487F-AC93-ED3AA3EA1EB0}" dt="2021-11-23T00:02:24.533" v="8"/>
          <ac:spMkLst>
            <pc:docMk/>
            <pc:sldMk cId="2210866551" sldId="256"/>
            <ac:spMk id="21" creationId="{A134706B-150F-487B-B4FB-34C10219C72F}"/>
          </ac:spMkLst>
        </pc:spChg>
        <pc:spChg chg="add del">
          <ac:chgData name="Ana Paula Boaventura" userId="65fa78179ea1120b" providerId="Windows Live" clId="Web-{DB4B960D-7882-487F-AC93-ED3AA3EA1EB0}" dt="2021-11-23T00:02:24.533" v="8"/>
          <ac:spMkLst>
            <pc:docMk/>
            <pc:sldMk cId="2210866551" sldId="256"/>
            <ac:spMk id="23" creationId="{D6705569-F545-4F47-A260-A9202826EA20}"/>
          </ac:spMkLst>
        </pc:spChg>
        <pc:grpChg chg="add">
          <ac:chgData name="Ana Paula Boaventura" userId="65fa78179ea1120b" providerId="Windows Live" clId="Web-{DB4B960D-7882-487F-AC93-ED3AA3EA1EB0}" dt="2021-11-23T00:02:24.580" v="9"/>
          <ac:grpSpMkLst>
            <pc:docMk/>
            <pc:sldMk cId="2210866551" sldId="256"/>
            <ac:grpSpMk id="19" creationId="{648ED110-4482-40CA-9CCB-3A3DF37D55DF}"/>
          </ac:grpSpMkLst>
        </pc:grpChg>
      </pc:sldChg>
      <pc:sldChg chg="addSp delSp modSp new mod setBg">
        <pc:chgData name="Ana Paula Boaventura" userId="65fa78179ea1120b" providerId="Windows Live" clId="Web-{DB4B960D-7882-487F-AC93-ED3AA3EA1EB0}" dt="2021-11-23T00:09:37.668" v="148" actId="14100"/>
        <pc:sldMkLst>
          <pc:docMk/>
          <pc:sldMk cId="444573462" sldId="257"/>
        </pc:sldMkLst>
        <pc:spChg chg="mod">
          <ac:chgData name="Ana Paula Boaventura" userId="65fa78179ea1120b" providerId="Windows Live" clId="Web-{DB4B960D-7882-487F-AC93-ED3AA3EA1EB0}" dt="2021-11-23T00:05:24.912" v="58" actId="20577"/>
          <ac:spMkLst>
            <pc:docMk/>
            <pc:sldMk cId="444573462" sldId="257"/>
            <ac:spMk id="2" creationId="{EAAF0B14-42EF-4F49-BFA3-969D0E944EAC}"/>
          </ac:spMkLst>
        </pc:spChg>
        <pc:spChg chg="del">
          <ac:chgData name="Ana Paula Boaventura" userId="65fa78179ea1120b" providerId="Windows Live" clId="Web-{DB4B960D-7882-487F-AC93-ED3AA3EA1EB0}" dt="2021-11-23T00:03:19.363" v="34"/>
          <ac:spMkLst>
            <pc:docMk/>
            <pc:sldMk cId="444573462" sldId="257"/>
            <ac:spMk id="3" creationId="{12C612FF-90A7-4190-A1DE-3F67D5EEBD6A}"/>
          </ac:spMkLst>
        </pc:spChg>
        <pc:spChg chg="add del">
          <ac:chgData name="Ana Paula Boaventura" userId="65fa78179ea1120b" providerId="Windows Live" clId="Web-{DB4B960D-7882-487F-AC93-ED3AA3EA1EB0}" dt="2021-11-23T00:05:22.397" v="57"/>
          <ac:spMkLst>
            <pc:docMk/>
            <pc:sldMk cId="444573462" sldId="257"/>
            <ac:spMk id="8" creationId="{60DB02BD-FF61-4042-BC21-4EFF543EC0C3}"/>
          </ac:spMkLst>
        </pc:spChg>
        <pc:spChg chg="add del">
          <ac:chgData name="Ana Paula Boaventura" userId="65fa78179ea1120b" providerId="Windows Live" clId="Web-{DB4B960D-7882-487F-AC93-ED3AA3EA1EB0}" dt="2021-11-23T00:05:22.397" v="57"/>
          <ac:spMkLst>
            <pc:docMk/>
            <pc:sldMk cId="444573462" sldId="257"/>
            <ac:spMk id="9" creationId="{5811A85E-38EA-465A-84F9-6230CF743E76}"/>
          </ac:spMkLst>
        </pc:spChg>
        <pc:spChg chg="add del">
          <ac:chgData name="Ana Paula Boaventura" userId="65fa78179ea1120b" providerId="Windows Live" clId="Web-{DB4B960D-7882-487F-AC93-ED3AA3EA1EB0}" dt="2021-11-23T00:05:12.725" v="52"/>
          <ac:spMkLst>
            <pc:docMk/>
            <pc:sldMk cId="444573462" sldId="257"/>
            <ac:spMk id="10" creationId="{8A2082FE-917F-4332-BC6F-FE641250ED9D}"/>
          </ac:spMkLst>
        </pc:spChg>
        <pc:spChg chg="add del">
          <ac:chgData name="Ana Paula Boaventura" userId="65fa78179ea1120b" providerId="Windows Live" clId="Web-{DB4B960D-7882-487F-AC93-ED3AA3EA1EB0}" dt="2021-11-23T00:04:54.818" v="47"/>
          <ac:spMkLst>
            <pc:docMk/>
            <pc:sldMk cId="444573462" sldId="257"/>
            <ac:spMk id="11" creationId="{6B0479F5-59EA-43F3-BAFC-2606376EB662}"/>
          </ac:spMkLst>
        </pc:spChg>
        <pc:spChg chg="add del">
          <ac:chgData name="Ana Paula Boaventura" userId="65fa78179ea1120b" providerId="Windows Live" clId="Web-{DB4B960D-7882-487F-AC93-ED3AA3EA1EB0}" dt="2021-11-23T00:04:54.818" v="47"/>
          <ac:spMkLst>
            <pc:docMk/>
            <pc:sldMk cId="444573462" sldId="257"/>
            <ac:spMk id="13" creationId="{A2D09E29-DA9C-48B4-8529-45E27815C2B6}"/>
          </ac:spMkLst>
        </pc:spChg>
        <pc:spChg chg="add del">
          <ac:chgData name="Ana Paula Boaventura" userId="65fa78179ea1120b" providerId="Windows Live" clId="Web-{DB4B960D-7882-487F-AC93-ED3AA3EA1EB0}" dt="2021-11-23T00:04:54.818" v="47"/>
          <ac:spMkLst>
            <pc:docMk/>
            <pc:sldMk cId="444573462" sldId="257"/>
            <ac:spMk id="15" creationId="{8E3844D4-5ADD-481B-AF9C-49AABAD25626}"/>
          </ac:spMkLst>
        </pc:spChg>
        <pc:spChg chg="add del">
          <ac:chgData name="Ana Paula Boaventura" userId="65fa78179ea1120b" providerId="Windows Live" clId="Web-{DB4B960D-7882-487F-AC93-ED3AA3EA1EB0}" dt="2021-11-23T00:05:22.397" v="57"/>
          <ac:spMkLst>
            <pc:docMk/>
            <pc:sldMk cId="444573462" sldId="257"/>
            <ac:spMk id="17" creationId="{866290A3-7E80-441D-AA1E-5263326B1657}"/>
          </ac:spMkLst>
        </pc:spChg>
        <pc:spChg chg="add">
          <ac:chgData name="Ana Paula Boaventura" userId="65fa78179ea1120b" providerId="Windows Live" clId="Web-{DB4B960D-7882-487F-AC93-ED3AA3EA1EB0}" dt="2021-11-23T00:05:22.397" v="57"/>
          <ac:spMkLst>
            <pc:docMk/>
            <pc:sldMk cId="444573462" sldId="257"/>
            <ac:spMk id="19" creationId="{A2D09E29-DA9C-48B4-8529-45E27815C2B6}"/>
          </ac:spMkLst>
        </pc:spChg>
        <pc:spChg chg="add">
          <ac:chgData name="Ana Paula Boaventura" userId="65fa78179ea1120b" providerId="Windows Live" clId="Web-{DB4B960D-7882-487F-AC93-ED3AA3EA1EB0}" dt="2021-11-23T00:05:22.397" v="57"/>
          <ac:spMkLst>
            <pc:docMk/>
            <pc:sldMk cId="444573462" sldId="257"/>
            <ac:spMk id="20" creationId="{8E3844D4-5ADD-481B-AF9C-49AABAD25626}"/>
          </ac:spMkLst>
        </pc:spChg>
        <pc:spChg chg="add del">
          <ac:chgData name="Ana Paula Boaventura" userId="65fa78179ea1120b" providerId="Windows Live" clId="Web-{DB4B960D-7882-487F-AC93-ED3AA3EA1EB0}" dt="2021-11-23T00:05:22.365" v="56"/>
          <ac:spMkLst>
            <pc:docMk/>
            <pc:sldMk cId="444573462" sldId="257"/>
            <ac:spMk id="21" creationId="{C986846F-9BBB-4DF5-8026-03151FBF8D35}"/>
          </ac:spMkLst>
        </pc:spChg>
        <pc:spChg chg="add">
          <ac:chgData name="Ana Paula Boaventura" userId="65fa78179ea1120b" providerId="Windows Live" clId="Web-{DB4B960D-7882-487F-AC93-ED3AA3EA1EB0}" dt="2021-11-23T00:05:22.397" v="57"/>
          <ac:spMkLst>
            <pc:docMk/>
            <pc:sldMk cId="444573462" sldId="257"/>
            <ac:spMk id="22" creationId="{6B0479F5-59EA-43F3-BAFC-2606376EB662}"/>
          </ac:spMkLst>
        </pc:spChg>
        <pc:spChg chg="add del">
          <ac:chgData name="Ana Paula Boaventura" userId="65fa78179ea1120b" providerId="Windows Live" clId="Web-{DB4B960D-7882-487F-AC93-ED3AA3EA1EB0}" dt="2021-11-23T00:05:22.365" v="56"/>
          <ac:spMkLst>
            <pc:docMk/>
            <pc:sldMk cId="444573462" sldId="257"/>
            <ac:spMk id="24" creationId="{6B0479F5-59EA-43F3-BAFC-2606376EB662}"/>
          </ac:spMkLst>
        </pc:spChg>
        <pc:spChg chg="add del">
          <ac:chgData name="Ana Paula Boaventura" userId="65fa78179ea1120b" providerId="Windows Live" clId="Web-{DB4B960D-7882-487F-AC93-ED3AA3EA1EB0}" dt="2021-11-23T00:05:22.365" v="56"/>
          <ac:spMkLst>
            <pc:docMk/>
            <pc:sldMk cId="444573462" sldId="257"/>
            <ac:spMk id="26" creationId="{B2FBDB18-449B-4AC4-8813-45B35E1740DB}"/>
          </ac:spMkLst>
        </pc:spChg>
        <pc:spChg chg="add del">
          <ac:chgData name="Ana Paula Boaventura" userId="65fa78179ea1120b" providerId="Windows Live" clId="Web-{DB4B960D-7882-487F-AC93-ED3AA3EA1EB0}" dt="2021-11-23T00:05:22.365" v="56"/>
          <ac:spMkLst>
            <pc:docMk/>
            <pc:sldMk cId="444573462" sldId="257"/>
            <ac:spMk id="28" creationId="{6BE5DED6-1669-479D-BEF4-66046883A9A9}"/>
          </ac:spMkLst>
        </pc:spChg>
        <pc:spChg chg="add del">
          <ac:chgData name="Ana Paula Boaventura" userId="65fa78179ea1120b" providerId="Windows Live" clId="Web-{DB4B960D-7882-487F-AC93-ED3AA3EA1EB0}" dt="2021-11-23T00:05:22.365" v="56"/>
          <ac:spMkLst>
            <pc:docMk/>
            <pc:sldMk cId="444573462" sldId="257"/>
            <ac:spMk id="30" creationId="{08B47EB3-2327-4B83-885D-1A973B1035EC}"/>
          </ac:spMkLst>
        </pc:spChg>
        <pc:spChg chg="add del">
          <ac:chgData name="Ana Paula Boaventura" userId="65fa78179ea1120b" providerId="Windows Live" clId="Web-{DB4B960D-7882-487F-AC93-ED3AA3EA1EB0}" dt="2021-11-23T00:05:22.365" v="56"/>
          <ac:spMkLst>
            <pc:docMk/>
            <pc:sldMk cId="444573462" sldId="257"/>
            <ac:spMk id="32" creationId="{28F38302-0411-4C02-A968-5BE487CB52F8}"/>
          </ac:spMkLst>
        </pc:spChg>
        <pc:picChg chg="add mod ord">
          <ac:chgData name="Ana Paula Boaventura" userId="65fa78179ea1120b" providerId="Windows Live" clId="Web-{DB4B960D-7882-487F-AC93-ED3AA3EA1EB0}" dt="2021-11-23T00:09:27.261" v="139" actId="1076"/>
          <ac:picMkLst>
            <pc:docMk/>
            <pc:sldMk cId="444573462" sldId="257"/>
            <ac:picMk id="4" creationId="{0956789C-0F2C-4436-8B08-D5569CF4A561}"/>
          </ac:picMkLst>
        </pc:picChg>
        <pc:picChg chg="add mod ord">
          <ac:chgData name="Ana Paula Boaventura" userId="65fa78179ea1120b" providerId="Windows Live" clId="Web-{DB4B960D-7882-487F-AC93-ED3AA3EA1EB0}" dt="2021-11-23T00:09:28.433" v="140" actId="1076"/>
          <ac:picMkLst>
            <pc:docMk/>
            <pc:sldMk cId="444573462" sldId="257"/>
            <ac:picMk id="5" creationId="{B656EA3E-9E4F-4418-924D-60FE29BC54CB}"/>
          </ac:picMkLst>
        </pc:picChg>
        <pc:picChg chg="add mod">
          <ac:chgData name="Ana Paula Boaventura" userId="65fa78179ea1120b" providerId="Windows Live" clId="Web-{DB4B960D-7882-487F-AC93-ED3AA3EA1EB0}" dt="2021-11-23T00:09:37.668" v="148" actId="14100"/>
          <ac:picMkLst>
            <pc:docMk/>
            <pc:sldMk cId="444573462" sldId="257"/>
            <ac:picMk id="6" creationId="{260AB825-235F-4102-AD2C-4721A66A7DA3}"/>
          </ac:picMkLst>
        </pc:picChg>
        <pc:picChg chg="add mod ord">
          <ac:chgData name="Ana Paula Boaventura" userId="65fa78179ea1120b" providerId="Windows Live" clId="Web-{DB4B960D-7882-487F-AC93-ED3AA3EA1EB0}" dt="2021-11-23T00:09:34.714" v="146" actId="1076"/>
          <ac:picMkLst>
            <pc:docMk/>
            <pc:sldMk cId="444573462" sldId="257"/>
            <ac:picMk id="7" creationId="{C39A359A-779D-4C8D-A2E8-3C8D685E3F4B}"/>
          </ac:picMkLst>
        </pc:picChg>
        <pc:picChg chg="add mod">
          <ac:chgData name="Ana Paula Boaventura" userId="65fa78179ea1120b" providerId="Windows Live" clId="Web-{DB4B960D-7882-487F-AC93-ED3AA3EA1EB0}" dt="2021-11-23T00:09:33.464" v="145" actId="1076"/>
          <ac:picMkLst>
            <pc:docMk/>
            <pc:sldMk cId="444573462" sldId="257"/>
            <ac:picMk id="12" creationId="{8FADCE5D-33F1-4B69-B296-A846AE4F567C}"/>
          </ac:picMkLst>
        </pc:picChg>
      </pc:sldChg>
      <pc:sldChg chg="addSp modSp new">
        <pc:chgData name="Ana Paula Boaventura" userId="65fa78179ea1120b" providerId="Windows Live" clId="Web-{DB4B960D-7882-487F-AC93-ED3AA3EA1EB0}" dt="2021-11-23T00:19:13.070" v="387" actId="20577"/>
        <pc:sldMkLst>
          <pc:docMk/>
          <pc:sldMk cId="1615721859" sldId="258"/>
        </pc:sldMkLst>
        <pc:spChg chg="mod">
          <ac:chgData name="Ana Paula Boaventura" userId="65fa78179ea1120b" providerId="Windows Live" clId="Web-{DB4B960D-7882-487F-AC93-ED3AA3EA1EB0}" dt="2021-11-23T00:05:36.147" v="61" actId="20577"/>
          <ac:spMkLst>
            <pc:docMk/>
            <pc:sldMk cId="1615721859" sldId="258"/>
            <ac:spMk id="2" creationId="{413E5B77-238E-4CED-B3D3-2B94204C6EA3}"/>
          </ac:spMkLst>
        </pc:spChg>
        <pc:spChg chg="mod">
          <ac:chgData name="Ana Paula Boaventura" userId="65fa78179ea1120b" providerId="Windows Live" clId="Web-{DB4B960D-7882-487F-AC93-ED3AA3EA1EB0}" dt="2021-11-23T00:19:13.070" v="387" actId="20577"/>
          <ac:spMkLst>
            <pc:docMk/>
            <pc:sldMk cId="1615721859" sldId="258"/>
            <ac:spMk id="3" creationId="{CC505B34-014B-41F9-8D85-93552A000A7A}"/>
          </ac:spMkLst>
        </pc:spChg>
        <pc:picChg chg="add mod">
          <ac:chgData name="Ana Paula Boaventura" userId="65fa78179ea1120b" providerId="Windows Live" clId="Web-{DB4B960D-7882-487F-AC93-ED3AA3EA1EB0}" dt="2021-11-23T00:08:09.525" v="114" actId="1076"/>
          <ac:picMkLst>
            <pc:docMk/>
            <pc:sldMk cId="1615721859" sldId="258"/>
            <ac:picMk id="5" creationId="{7CFBEE61-ABBB-4A37-B497-2DDDDB24D524}"/>
          </ac:picMkLst>
        </pc:picChg>
      </pc:sldChg>
      <pc:sldChg chg="addSp modSp new">
        <pc:chgData name="Ana Paula Boaventura" userId="65fa78179ea1120b" providerId="Windows Live" clId="Web-{DB4B960D-7882-487F-AC93-ED3AA3EA1EB0}" dt="2021-11-23T00:08:56.120" v="131" actId="20577"/>
        <pc:sldMkLst>
          <pc:docMk/>
          <pc:sldMk cId="3695381412" sldId="259"/>
        </pc:sldMkLst>
        <pc:spChg chg="mod">
          <ac:chgData name="Ana Paula Boaventura" userId="65fa78179ea1120b" providerId="Windows Live" clId="Web-{DB4B960D-7882-487F-AC93-ED3AA3EA1EB0}" dt="2021-11-23T00:07:51.697" v="111" actId="20577"/>
          <ac:spMkLst>
            <pc:docMk/>
            <pc:sldMk cId="3695381412" sldId="259"/>
            <ac:spMk id="2" creationId="{1AFB5980-D2BA-4251-BA53-178F23315D72}"/>
          </ac:spMkLst>
        </pc:spChg>
        <pc:spChg chg="mod">
          <ac:chgData name="Ana Paula Boaventura" userId="65fa78179ea1120b" providerId="Windows Live" clId="Web-{DB4B960D-7882-487F-AC93-ED3AA3EA1EB0}" dt="2021-11-23T00:08:56.120" v="131" actId="20577"/>
          <ac:spMkLst>
            <pc:docMk/>
            <pc:sldMk cId="3695381412" sldId="259"/>
            <ac:spMk id="3" creationId="{43CEB306-D98A-48B2-BC1D-C404D145DB7F}"/>
          </ac:spMkLst>
        </pc:spChg>
        <pc:picChg chg="add mod">
          <ac:chgData name="Ana Paula Boaventura" userId="65fa78179ea1120b" providerId="Windows Live" clId="Web-{DB4B960D-7882-487F-AC93-ED3AA3EA1EB0}" dt="2021-11-23T00:08:14.213" v="116" actId="1076"/>
          <ac:picMkLst>
            <pc:docMk/>
            <pc:sldMk cId="3695381412" sldId="259"/>
            <ac:picMk id="5" creationId="{C0F6D9B7-B176-4B5D-8529-1CB42BDC004D}"/>
          </ac:picMkLst>
        </pc:picChg>
      </pc:sldChg>
      <pc:sldChg chg="modSp new add del">
        <pc:chgData name="Ana Paula Boaventura" userId="65fa78179ea1120b" providerId="Windows Live" clId="Web-{DB4B960D-7882-487F-AC93-ED3AA3EA1EB0}" dt="2021-11-23T00:16:40.848" v="373" actId="20577"/>
        <pc:sldMkLst>
          <pc:docMk/>
          <pc:sldMk cId="2580875840" sldId="260"/>
        </pc:sldMkLst>
        <pc:spChg chg="mod">
          <ac:chgData name="Ana Paula Boaventura" userId="65fa78179ea1120b" providerId="Windows Live" clId="Web-{DB4B960D-7882-487F-AC93-ED3AA3EA1EB0}" dt="2021-11-23T00:13:32.766" v="195" actId="20577"/>
          <ac:spMkLst>
            <pc:docMk/>
            <pc:sldMk cId="2580875840" sldId="260"/>
            <ac:spMk id="2" creationId="{83CC73DF-A374-4917-A769-3E5C1E3DB3CA}"/>
          </ac:spMkLst>
        </pc:spChg>
        <pc:spChg chg="mod">
          <ac:chgData name="Ana Paula Boaventura" userId="65fa78179ea1120b" providerId="Windows Live" clId="Web-{DB4B960D-7882-487F-AC93-ED3AA3EA1EB0}" dt="2021-11-23T00:16:40.848" v="373" actId="20577"/>
          <ac:spMkLst>
            <pc:docMk/>
            <pc:sldMk cId="2580875840" sldId="260"/>
            <ac:spMk id="3" creationId="{CE9364E2-5226-4AD7-BE53-71F5AD7BC83C}"/>
          </ac:spMkLst>
        </pc:spChg>
      </pc:sldChg>
      <pc:sldChg chg="addSp delSp modSp new">
        <pc:chgData name="Ana Paula Boaventura" userId="65fa78179ea1120b" providerId="Windows Live" clId="Web-{DB4B960D-7882-487F-AC93-ED3AA3EA1EB0}" dt="2021-11-23T00:22:28.387" v="424" actId="20577"/>
        <pc:sldMkLst>
          <pc:docMk/>
          <pc:sldMk cId="2123684110" sldId="261"/>
        </pc:sldMkLst>
        <pc:spChg chg="mod">
          <ac:chgData name="Ana Paula Boaventura" userId="65fa78179ea1120b" providerId="Windows Live" clId="Web-{DB4B960D-7882-487F-AC93-ED3AA3EA1EB0}" dt="2021-11-23T00:21:47.714" v="408" actId="20577"/>
          <ac:spMkLst>
            <pc:docMk/>
            <pc:sldMk cId="2123684110" sldId="261"/>
            <ac:spMk id="2" creationId="{95A400DF-CB70-4C8F-BE8B-4267AFE2D081}"/>
          </ac:spMkLst>
        </pc:spChg>
        <pc:spChg chg="add del">
          <ac:chgData name="Ana Paula Boaventura" userId="65fa78179ea1120b" providerId="Windows Live" clId="Web-{DB4B960D-7882-487F-AC93-ED3AA3EA1EB0}" dt="2021-11-23T00:21:38.214" v="401"/>
          <ac:spMkLst>
            <pc:docMk/>
            <pc:sldMk cId="2123684110" sldId="261"/>
            <ac:spMk id="3" creationId="{1665A164-15C9-4338-8421-5B57AD49221D}"/>
          </ac:spMkLst>
        </pc:spChg>
        <pc:spChg chg="add mod">
          <ac:chgData name="Ana Paula Boaventura" userId="65fa78179ea1120b" providerId="Windows Live" clId="Web-{DB4B960D-7882-487F-AC93-ED3AA3EA1EB0}" dt="2021-11-23T00:22:28.387" v="424" actId="20577"/>
          <ac:spMkLst>
            <pc:docMk/>
            <pc:sldMk cId="2123684110" sldId="261"/>
            <ac:spMk id="7" creationId="{0D8CBD2D-7161-4AF4-8034-695DC81D8E43}"/>
          </ac:spMkLst>
        </pc:spChg>
        <pc:picChg chg="add del mod ord">
          <ac:chgData name="Ana Paula Boaventura" userId="65fa78179ea1120b" providerId="Windows Live" clId="Web-{DB4B960D-7882-487F-AC93-ED3AA3EA1EB0}" dt="2021-11-23T00:21:33.855" v="400"/>
          <ac:picMkLst>
            <pc:docMk/>
            <pc:sldMk cId="2123684110" sldId="261"/>
            <ac:picMk id="4" creationId="{1C2A49FB-F5CC-459A-AAD0-E7AF3458D1C3}"/>
          </ac:picMkLst>
        </pc:picChg>
        <pc:picChg chg="add del mod ord">
          <ac:chgData name="Ana Paula Boaventura" userId="65fa78179ea1120b" providerId="Windows Live" clId="Web-{DB4B960D-7882-487F-AC93-ED3AA3EA1EB0}" dt="2021-11-23T00:21:41.886" v="403"/>
          <ac:picMkLst>
            <pc:docMk/>
            <pc:sldMk cId="2123684110" sldId="261"/>
            <ac:picMk id="5" creationId="{9DCD855E-E36B-430C-BF8E-C1872F003A63}"/>
          </ac:picMkLst>
        </pc:picChg>
      </pc:sldChg>
      <pc:sldMasterChg chg="del delSldLayout">
        <pc:chgData name="Ana Paula Boaventura" userId="65fa78179ea1120b" providerId="Windows Live" clId="Web-{DB4B960D-7882-487F-AC93-ED3AA3EA1EB0}" dt="2021-11-23T00:02:06.892" v="1"/>
        <pc:sldMasterMkLst>
          <pc:docMk/>
          <pc:sldMasterMk cId="2675746937" sldId="2147483648"/>
        </pc:sldMasterMkLst>
        <pc:sldLayoutChg chg="del">
          <pc:chgData name="Ana Paula Boaventura" userId="65fa78179ea1120b" providerId="Windows Live" clId="Web-{DB4B960D-7882-487F-AC93-ED3AA3EA1EB0}" dt="2021-11-23T00:02:06.892" v="1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Ana Paula Boaventura" userId="65fa78179ea1120b" providerId="Windows Live" clId="Web-{DB4B960D-7882-487F-AC93-ED3AA3EA1EB0}" dt="2021-11-23T00:02:06.892" v="1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Ana Paula Boaventura" userId="65fa78179ea1120b" providerId="Windows Live" clId="Web-{DB4B960D-7882-487F-AC93-ED3AA3EA1EB0}" dt="2021-11-23T00:02:06.892" v="1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Ana Paula Boaventura" userId="65fa78179ea1120b" providerId="Windows Live" clId="Web-{DB4B960D-7882-487F-AC93-ED3AA3EA1EB0}" dt="2021-11-23T00:02:06.892" v="1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Ana Paula Boaventura" userId="65fa78179ea1120b" providerId="Windows Live" clId="Web-{DB4B960D-7882-487F-AC93-ED3AA3EA1EB0}" dt="2021-11-23T00:02:06.892" v="1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Ana Paula Boaventura" userId="65fa78179ea1120b" providerId="Windows Live" clId="Web-{DB4B960D-7882-487F-AC93-ED3AA3EA1EB0}" dt="2021-11-23T00:02:06.892" v="1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Ana Paula Boaventura" userId="65fa78179ea1120b" providerId="Windows Live" clId="Web-{DB4B960D-7882-487F-AC93-ED3AA3EA1EB0}" dt="2021-11-23T00:02:06.892" v="1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Ana Paula Boaventura" userId="65fa78179ea1120b" providerId="Windows Live" clId="Web-{DB4B960D-7882-487F-AC93-ED3AA3EA1EB0}" dt="2021-11-23T00:02:06.892" v="1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Ana Paula Boaventura" userId="65fa78179ea1120b" providerId="Windows Live" clId="Web-{DB4B960D-7882-487F-AC93-ED3AA3EA1EB0}" dt="2021-11-23T00:02:06.892" v="1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Ana Paula Boaventura" userId="65fa78179ea1120b" providerId="Windows Live" clId="Web-{DB4B960D-7882-487F-AC93-ED3AA3EA1EB0}" dt="2021-11-23T00:02:06.892" v="1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Ana Paula Boaventura" userId="65fa78179ea1120b" providerId="Windows Live" clId="Web-{DB4B960D-7882-487F-AC93-ED3AA3EA1EB0}" dt="2021-11-23T00:02:06.892" v="1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">
        <pc:chgData name="Ana Paula Boaventura" userId="65fa78179ea1120b" providerId="Windows Live" clId="Web-{DB4B960D-7882-487F-AC93-ED3AA3EA1EB0}" dt="2021-11-23T00:02:24.580" v="9"/>
        <pc:sldMasterMkLst>
          <pc:docMk/>
          <pc:sldMasterMk cId="2188806830" sldId="2147483751"/>
        </pc:sldMasterMkLst>
        <pc:sldLayoutChg chg="add del">
          <pc:chgData name="Ana Paula Boaventura" userId="65fa78179ea1120b" providerId="Windows Live" clId="Web-{DB4B960D-7882-487F-AC93-ED3AA3EA1EB0}" dt="2021-11-23T00:02:24.580" v="9"/>
          <pc:sldLayoutMkLst>
            <pc:docMk/>
            <pc:sldMasterMk cId="2188806830" sldId="2147483751"/>
            <pc:sldLayoutMk cId="4065829918" sldId="2147483740"/>
          </pc:sldLayoutMkLst>
        </pc:sldLayoutChg>
        <pc:sldLayoutChg chg="add del">
          <pc:chgData name="Ana Paula Boaventura" userId="65fa78179ea1120b" providerId="Windows Live" clId="Web-{DB4B960D-7882-487F-AC93-ED3AA3EA1EB0}" dt="2021-11-23T00:02:24.580" v="9"/>
          <pc:sldLayoutMkLst>
            <pc:docMk/>
            <pc:sldMasterMk cId="2188806830" sldId="2147483751"/>
            <pc:sldLayoutMk cId="3530055086" sldId="2147483741"/>
          </pc:sldLayoutMkLst>
        </pc:sldLayoutChg>
        <pc:sldLayoutChg chg="add del">
          <pc:chgData name="Ana Paula Boaventura" userId="65fa78179ea1120b" providerId="Windows Live" clId="Web-{DB4B960D-7882-487F-AC93-ED3AA3EA1EB0}" dt="2021-11-23T00:02:24.580" v="9"/>
          <pc:sldLayoutMkLst>
            <pc:docMk/>
            <pc:sldMasterMk cId="2188806830" sldId="2147483751"/>
            <pc:sldLayoutMk cId="315600209" sldId="2147483742"/>
          </pc:sldLayoutMkLst>
        </pc:sldLayoutChg>
        <pc:sldLayoutChg chg="add del">
          <pc:chgData name="Ana Paula Boaventura" userId="65fa78179ea1120b" providerId="Windows Live" clId="Web-{DB4B960D-7882-487F-AC93-ED3AA3EA1EB0}" dt="2021-11-23T00:02:24.580" v="9"/>
          <pc:sldLayoutMkLst>
            <pc:docMk/>
            <pc:sldMasterMk cId="2188806830" sldId="2147483751"/>
            <pc:sldLayoutMk cId="425232746" sldId="2147483743"/>
          </pc:sldLayoutMkLst>
        </pc:sldLayoutChg>
        <pc:sldLayoutChg chg="add del">
          <pc:chgData name="Ana Paula Boaventura" userId="65fa78179ea1120b" providerId="Windows Live" clId="Web-{DB4B960D-7882-487F-AC93-ED3AA3EA1EB0}" dt="2021-11-23T00:02:24.580" v="9"/>
          <pc:sldLayoutMkLst>
            <pc:docMk/>
            <pc:sldMasterMk cId="2188806830" sldId="2147483751"/>
            <pc:sldLayoutMk cId="1652127036" sldId="2147483744"/>
          </pc:sldLayoutMkLst>
        </pc:sldLayoutChg>
        <pc:sldLayoutChg chg="add del">
          <pc:chgData name="Ana Paula Boaventura" userId="65fa78179ea1120b" providerId="Windows Live" clId="Web-{DB4B960D-7882-487F-AC93-ED3AA3EA1EB0}" dt="2021-11-23T00:02:24.580" v="9"/>
          <pc:sldLayoutMkLst>
            <pc:docMk/>
            <pc:sldMasterMk cId="2188806830" sldId="2147483751"/>
            <pc:sldLayoutMk cId="444653082" sldId="2147483745"/>
          </pc:sldLayoutMkLst>
        </pc:sldLayoutChg>
        <pc:sldLayoutChg chg="add del">
          <pc:chgData name="Ana Paula Boaventura" userId="65fa78179ea1120b" providerId="Windows Live" clId="Web-{DB4B960D-7882-487F-AC93-ED3AA3EA1EB0}" dt="2021-11-23T00:02:24.580" v="9"/>
          <pc:sldLayoutMkLst>
            <pc:docMk/>
            <pc:sldMasterMk cId="2188806830" sldId="2147483751"/>
            <pc:sldLayoutMk cId="487574675" sldId="2147483746"/>
          </pc:sldLayoutMkLst>
        </pc:sldLayoutChg>
        <pc:sldLayoutChg chg="add del">
          <pc:chgData name="Ana Paula Boaventura" userId="65fa78179ea1120b" providerId="Windows Live" clId="Web-{DB4B960D-7882-487F-AC93-ED3AA3EA1EB0}" dt="2021-11-23T00:02:24.580" v="9"/>
          <pc:sldLayoutMkLst>
            <pc:docMk/>
            <pc:sldMasterMk cId="2188806830" sldId="2147483751"/>
            <pc:sldLayoutMk cId="1290261281" sldId="2147483747"/>
          </pc:sldLayoutMkLst>
        </pc:sldLayoutChg>
        <pc:sldLayoutChg chg="add del">
          <pc:chgData name="Ana Paula Boaventura" userId="65fa78179ea1120b" providerId="Windows Live" clId="Web-{DB4B960D-7882-487F-AC93-ED3AA3EA1EB0}" dt="2021-11-23T00:02:24.580" v="9"/>
          <pc:sldLayoutMkLst>
            <pc:docMk/>
            <pc:sldMasterMk cId="2188806830" sldId="2147483751"/>
            <pc:sldLayoutMk cId="2073258291" sldId="2147483748"/>
          </pc:sldLayoutMkLst>
        </pc:sldLayoutChg>
        <pc:sldLayoutChg chg="add del">
          <pc:chgData name="Ana Paula Boaventura" userId="65fa78179ea1120b" providerId="Windows Live" clId="Web-{DB4B960D-7882-487F-AC93-ED3AA3EA1EB0}" dt="2021-11-23T00:02:24.580" v="9"/>
          <pc:sldLayoutMkLst>
            <pc:docMk/>
            <pc:sldMasterMk cId="2188806830" sldId="2147483751"/>
            <pc:sldLayoutMk cId="2368336523" sldId="2147483749"/>
          </pc:sldLayoutMkLst>
        </pc:sldLayoutChg>
        <pc:sldLayoutChg chg="add del">
          <pc:chgData name="Ana Paula Boaventura" userId="65fa78179ea1120b" providerId="Windows Live" clId="Web-{DB4B960D-7882-487F-AC93-ED3AA3EA1EB0}" dt="2021-11-23T00:02:24.580" v="9"/>
          <pc:sldLayoutMkLst>
            <pc:docMk/>
            <pc:sldMasterMk cId="2188806830" sldId="2147483751"/>
            <pc:sldLayoutMk cId="1440117035" sldId="2147483750"/>
          </pc:sldLayoutMkLst>
        </pc:sldLayoutChg>
      </pc:sldMasterChg>
      <pc:sldMasterChg chg="add del addSldLayout delSldLayout">
        <pc:chgData name="Ana Paula Boaventura" userId="65fa78179ea1120b" providerId="Windows Live" clId="Web-{DB4B960D-7882-487F-AC93-ED3AA3EA1EB0}" dt="2021-11-23T00:02:24.533" v="8"/>
        <pc:sldMasterMkLst>
          <pc:docMk/>
          <pc:sldMasterMk cId="3670881030" sldId="2147483776"/>
        </pc:sldMasterMkLst>
        <pc:sldLayoutChg chg="add del">
          <pc:chgData name="Ana Paula Boaventura" userId="65fa78179ea1120b" providerId="Windows Live" clId="Web-{DB4B960D-7882-487F-AC93-ED3AA3EA1EB0}" dt="2021-11-23T00:02:24.533" v="8"/>
          <pc:sldLayoutMkLst>
            <pc:docMk/>
            <pc:sldMasterMk cId="3670881030" sldId="2147483776"/>
            <pc:sldLayoutMk cId="3860217099" sldId="2147483764"/>
          </pc:sldLayoutMkLst>
        </pc:sldLayoutChg>
        <pc:sldLayoutChg chg="add del">
          <pc:chgData name="Ana Paula Boaventura" userId="65fa78179ea1120b" providerId="Windows Live" clId="Web-{DB4B960D-7882-487F-AC93-ED3AA3EA1EB0}" dt="2021-11-23T00:02:24.533" v="8"/>
          <pc:sldLayoutMkLst>
            <pc:docMk/>
            <pc:sldMasterMk cId="3670881030" sldId="2147483776"/>
            <pc:sldLayoutMk cId="4152905930" sldId="2147483765"/>
          </pc:sldLayoutMkLst>
        </pc:sldLayoutChg>
        <pc:sldLayoutChg chg="add del">
          <pc:chgData name="Ana Paula Boaventura" userId="65fa78179ea1120b" providerId="Windows Live" clId="Web-{DB4B960D-7882-487F-AC93-ED3AA3EA1EB0}" dt="2021-11-23T00:02:24.533" v="8"/>
          <pc:sldLayoutMkLst>
            <pc:docMk/>
            <pc:sldMasterMk cId="3670881030" sldId="2147483776"/>
            <pc:sldLayoutMk cId="1515099647" sldId="2147483766"/>
          </pc:sldLayoutMkLst>
        </pc:sldLayoutChg>
        <pc:sldLayoutChg chg="add del">
          <pc:chgData name="Ana Paula Boaventura" userId="65fa78179ea1120b" providerId="Windows Live" clId="Web-{DB4B960D-7882-487F-AC93-ED3AA3EA1EB0}" dt="2021-11-23T00:02:24.533" v="8"/>
          <pc:sldLayoutMkLst>
            <pc:docMk/>
            <pc:sldMasterMk cId="3670881030" sldId="2147483776"/>
            <pc:sldLayoutMk cId="63530827" sldId="2147483767"/>
          </pc:sldLayoutMkLst>
        </pc:sldLayoutChg>
        <pc:sldLayoutChg chg="add del">
          <pc:chgData name="Ana Paula Boaventura" userId="65fa78179ea1120b" providerId="Windows Live" clId="Web-{DB4B960D-7882-487F-AC93-ED3AA3EA1EB0}" dt="2021-11-23T00:02:24.533" v="8"/>
          <pc:sldLayoutMkLst>
            <pc:docMk/>
            <pc:sldMasterMk cId="3670881030" sldId="2147483776"/>
            <pc:sldLayoutMk cId="111208063" sldId="2147483768"/>
          </pc:sldLayoutMkLst>
        </pc:sldLayoutChg>
        <pc:sldLayoutChg chg="add del">
          <pc:chgData name="Ana Paula Boaventura" userId="65fa78179ea1120b" providerId="Windows Live" clId="Web-{DB4B960D-7882-487F-AC93-ED3AA3EA1EB0}" dt="2021-11-23T00:02:24.533" v="8"/>
          <pc:sldLayoutMkLst>
            <pc:docMk/>
            <pc:sldMasterMk cId="3670881030" sldId="2147483776"/>
            <pc:sldLayoutMk cId="2182066556" sldId="2147483769"/>
          </pc:sldLayoutMkLst>
        </pc:sldLayoutChg>
        <pc:sldLayoutChg chg="add del">
          <pc:chgData name="Ana Paula Boaventura" userId="65fa78179ea1120b" providerId="Windows Live" clId="Web-{DB4B960D-7882-487F-AC93-ED3AA3EA1EB0}" dt="2021-11-23T00:02:24.533" v="8"/>
          <pc:sldLayoutMkLst>
            <pc:docMk/>
            <pc:sldMasterMk cId="3670881030" sldId="2147483776"/>
            <pc:sldLayoutMk cId="288242896" sldId="2147483770"/>
          </pc:sldLayoutMkLst>
        </pc:sldLayoutChg>
        <pc:sldLayoutChg chg="add del">
          <pc:chgData name="Ana Paula Boaventura" userId="65fa78179ea1120b" providerId="Windows Live" clId="Web-{DB4B960D-7882-487F-AC93-ED3AA3EA1EB0}" dt="2021-11-23T00:02:24.533" v="8"/>
          <pc:sldLayoutMkLst>
            <pc:docMk/>
            <pc:sldMasterMk cId="3670881030" sldId="2147483776"/>
            <pc:sldLayoutMk cId="2741328599" sldId="2147483771"/>
          </pc:sldLayoutMkLst>
        </pc:sldLayoutChg>
        <pc:sldLayoutChg chg="add del">
          <pc:chgData name="Ana Paula Boaventura" userId="65fa78179ea1120b" providerId="Windows Live" clId="Web-{DB4B960D-7882-487F-AC93-ED3AA3EA1EB0}" dt="2021-11-23T00:02:24.533" v="8"/>
          <pc:sldLayoutMkLst>
            <pc:docMk/>
            <pc:sldMasterMk cId="3670881030" sldId="2147483776"/>
            <pc:sldLayoutMk cId="4249594293" sldId="2147483772"/>
          </pc:sldLayoutMkLst>
        </pc:sldLayoutChg>
        <pc:sldLayoutChg chg="add del">
          <pc:chgData name="Ana Paula Boaventura" userId="65fa78179ea1120b" providerId="Windows Live" clId="Web-{DB4B960D-7882-487F-AC93-ED3AA3EA1EB0}" dt="2021-11-23T00:02:24.533" v="8"/>
          <pc:sldLayoutMkLst>
            <pc:docMk/>
            <pc:sldMasterMk cId="3670881030" sldId="2147483776"/>
            <pc:sldLayoutMk cId="2103050385" sldId="2147483773"/>
          </pc:sldLayoutMkLst>
        </pc:sldLayoutChg>
        <pc:sldLayoutChg chg="add del">
          <pc:chgData name="Ana Paula Boaventura" userId="65fa78179ea1120b" providerId="Windows Live" clId="Web-{DB4B960D-7882-487F-AC93-ED3AA3EA1EB0}" dt="2021-11-23T00:02:24.533" v="8"/>
          <pc:sldLayoutMkLst>
            <pc:docMk/>
            <pc:sldMasterMk cId="3670881030" sldId="2147483776"/>
            <pc:sldLayoutMk cId="1662953857" sldId="2147483774"/>
          </pc:sldLayoutMkLst>
        </pc:sldLayoutChg>
        <pc:sldLayoutChg chg="add del">
          <pc:chgData name="Ana Paula Boaventura" userId="65fa78179ea1120b" providerId="Windows Live" clId="Web-{DB4B960D-7882-487F-AC93-ED3AA3EA1EB0}" dt="2021-11-23T00:02:24.533" v="8"/>
          <pc:sldLayoutMkLst>
            <pc:docMk/>
            <pc:sldMasterMk cId="3670881030" sldId="2147483776"/>
            <pc:sldLayoutMk cId="2266261388" sldId="2147483775"/>
          </pc:sldLayoutMkLst>
        </pc:sldLayoutChg>
      </pc:sldMasterChg>
      <pc:sldMasterChg chg="add addSldLayout">
        <pc:chgData name="Ana Paula Boaventura" userId="65fa78179ea1120b" providerId="Windows Live" clId="Web-{DB4B960D-7882-487F-AC93-ED3AA3EA1EB0}" dt="2021-11-23T00:02:24.580" v="9"/>
        <pc:sldMasterMkLst>
          <pc:docMk/>
          <pc:sldMasterMk cId="3032528208" sldId="2147483802"/>
        </pc:sldMasterMkLst>
        <pc:sldLayoutChg chg="add">
          <pc:chgData name="Ana Paula Boaventura" userId="65fa78179ea1120b" providerId="Windows Live" clId="Web-{DB4B960D-7882-487F-AC93-ED3AA3EA1EB0}" dt="2021-11-23T00:02:24.580" v="9"/>
          <pc:sldLayoutMkLst>
            <pc:docMk/>
            <pc:sldMasterMk cId="3032528208" sldId="2147483802"/>
            <pc:sldLayoutMk cId="793136904" sldId="2147483791"/>
          </pc:sldLayoutMkLst>
        </pc:sldLayoutChg>
        <pc:sldLayoutChg chg="add">
          <pc:chgData name="Ana Paula Boaventura" userId="65fa78179ea1120b" providerId="Windows Live" clId="Web-{DB4B960D-7882-487F-AC93-ED3AA3EA1EB0}" dt="2021-11-23T00:02:24.580" v="9"/>
          <pc:sldLayoutMkLst>
            <pc:docMk/>
            <pc:sldMasterMk cId="3032528208" sldId="2147483802"/>
            <pc:sldLayoutMk cId="654501605" sldId="2147483792"/>
          </pc:sldLayoutMkLst>
        </pc:sldLayoutChg>
        <pc:sldLayoutChg chg="add">
          <pc:chgData name="Ana Paula Boaventura" userId="65fa78179ea1120b" providerId="Windows Live" clId="Web-{DB4B960D-7882-487F-AC93-ED3AA3EA1EB0}" dt="2021-11-23T00:02:24.580" v="9"/>
          <pc:sldLayoutMkLst>
            <pc:docMk/>
            <pc:sldMasterMk cId="3032528208" sldId="2147483802"/>
            <pc:sldLayoutMk cId="171656470" sldId="2147483793"/>
          </pc:sldLayoutMkLst>
        </pc:sldLayoutChg>
        <pc:sldLayoutChg chg="add">
          <pc:chgData name="Ana Paula Boaventura" userId="65fa78179ea1120b" providerId="Windows Live" clId="Web-{DB4B960D-7882-487F-AC93-ED3AA3EA1EB0}" dt="2021-11-23T00:02:24.580" v="9"/>
          <pc:sldLayoutMkLst>
            <pc:docMk/>
            <pc:sldMasterMk cId="3032528208" sldId="2147483802"/>
            <pc:sldLayoutMk cId="2992145673" sldId="2147483794"/>
          </pc:sldLayoutMkLst>
        </pc:sldLayoutChg>
        <pc:sldLayoutChg chg="add">
          <pc:chgData name="Ana Paula Boaventura" userId="65fa78179ea1120b" providerId="Windows Live" clId="Web-{DB4B960D-7882-487F-AC93-ED3AA3EA1EB0}" dt="2021-11-23T00:02:24.580" v="9"/>
          <pc:sldLayoutMkLst>
            <pc:docMk/>
            <pc:sldMasterMk cId="3032528208" sldId="2147483802"/>
            <pc:sldLayoutMk cId="3883465500" sldId="2147483795"/>
          </pc:sldLayoutMkLst>
        </pc:sldLayoutChg>
        <pc:sldLayoutChg chg="add">
          <pc:chgData name="Ana Paula Boaventura" userId="65fa78179ea1120b" providerId="Windows Live" clId="Web-{DB4B960D-7882-487F-AC93-ED3AA3EA1EB0}" dt="2021-11-23T00:02:24.580" v="9"/>
          <pc:sldLayoutMkLst>
            <pc:docMk/>
            <pc:sldMasterMk cId="3032528208" sldId="2147483802"/>
            <pc:sldLayoutMk cId="3173423300" sldId="2147483796"/>
          </pc:sldLayoutMkLst>
        </pc:sldLayoutChg>
        <pc:sldLayoutChg chg="add">
          <pc:chgData name="Ana Paula Boaventura" userId="65fa78179ea1120b" providerId="Windows Live" clId="Web-{DB4B960D-7882-487F-AC93-ED3AA3EA1EB0}" dt="2021-11-23T00:02:24.580" v="9"/>
          <pc:sldLayoutMkLst>
            <pc:docMk/>
            <pc:sldMasterMk cId="3032528208" sldId="2147483802"/>
            <pc:sldLayoutMk cId="1987751430" sldId="2147483797"/>
          </pc:sldLayoutMkLst>
        </pc:sldLayoutChg>
        <pc:sldLayoutChg chg="add">
          <pc:chgData name="Ana Paula Boaventura" userId="65fa78179ea1120b" providerId="Windows Live" clId="Web-{DB4B960D-7882-487F-AC93-ED3AA3EA1EB0}" dt="2021-11-23T00:02:24.580" v="9"/>
          <pc:sldLayoutMkLst>
            <pc:docMk/>
            <pc:sldMasterMk cId="3032528208" sldId="2147483802"/>
            <pc:sldLayoutMk cId="89450967" sldId="2147483798"/>
          </pc:sldLayoutMkLst>
        </pc:sldLayoutChg>
        <pc:sldLayoutChg chg="add">
          <pc:chgData name="Ana Paula Boaventura" userId="65fa78179ea1120b" providerId="Windows Live" clId="Web-{DB4B960D-7882-487F-AC93-ED3AA3EA1EB0}" dt="2021-11-23T00:02:24.580" v="9"/>
          <pc:sldLayoutMkLst>
            <pc:docMk/>
            <pc:sldMasterMk cId="3032528208" sldId="2147483802"/>
            <pc:sldLayoutMk cId="2708452530" sldId="2147483799"/>
          </pc:sldLayoutMkLst>
        </pc:sldLayoutChg>
        <pc:sldLayoutChg chg="add">
          <pc:chgData name="Ana Paula Boaventura" userId="65fa78179ea1120b" providerId="Windows Live" clId="Web-{DB4B960D-7882-487F-AC93-ED3AA3EA1EB0}" dt="2021-11-23T00:02:24.580" v="9"/>
          <pc:sldLayoutMkLst>
            <pc:docMk/>
            <pc:sldMasterMk cId="3032528208" sldId="2147483802"/>
            <pc:sldLayoutMk cId="1935265769" sldId="2147483800"/>
          </pc:sldLayoutMkLst>
        </pc:sldLayoutChg>
        <pc:sldLayoutChg chg="add">
          <pc:chgData name="Ana Paula Boaventura" userId="65fa78179ea1120b" providerId="Windows Live" clId="Web-{DB4B960D-7882-487F-AC93-ED3AA3EA1EB0}" dt="2021-11-23T00:02:24.580" v="9"/>
          <pc:sldLayoutMkLst>
            <pc:docMk/>
            <pc:sldMasterMk cId="3032528208" sldId="2147483802"/>
            <pc:sldLayoutMk cId="1322107445" sldId="21474838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4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2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5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6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0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6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3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0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28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795" r:id="rId6"/>
    <p:sldLayoutId id="2147483791" r:id="rId7"/>
    <p:sldLayoutId id="2147483792" r:id="rId8"/>
    <p:sldLayoutId id="2147483793" r:id="rId9"/>
    <p:sldLayoutId id="2147483794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14115" y="1163594"/>
            <a:ext cx="9660836" cy="2923375"/>
          </a:xfrm>
        </p:spPr>
        <p:txBody>
          <a:bodyPr>
            <a:normAutofit/>
          </a:bodyPr>
          <a:lstStyle/>
          <a:p>
            <a:pPr algn="l"/>
            <a:r>
              <a:rPr lang="de-DE" sz="8000" dirty="0" err="1"/>
              <a:t>Moeda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4112" y="4285753"/>
            <a:ext cx="9660837" cy="15102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dirty="0"/>
              <a:t>Victor </a:t>
            </a:r>
            <a:r>
              <a:rPr lang="de-DE" dirty="0" err="1"/>
              <a:t>Boaventura</a:t>
            </a:r>
            <a:endParaRPr lang="pt-BR" dirty="0" err="1"/>
          </a:p>
          <a:p>
            <a:pPr algn="l"/>
            <a:r>
              <a:rPr lang="de-DE" dirty="0"/>
              <a:t>Guilherme</a:t>
            </a:r>
          </a:p>
          <a:p>
            <a:pPr algn="l"/>
            <a:r>
              <a:rPr lang="de-DE" dirty="0"/>
              <a:t>Paulo Angelo</a:t>
            </a:r>
          </a:p>
        </p:txBody>
      </p:sp>
      <p:grpSp>
        <p:nvGrpSpPr>
          <p:cNvPr id="19" name="Group 22">
            <a:extLst>
              <a:ext uri="{FF2B5EF4-FFF2-40B4-BE49-F238E27FC236}">
                <a16:creationId xmlns:a16="http://schemas.microsoft.com/office/drawing/2014/main" id="{648ED110-4482-40CA-9CCB-3A3DF37D5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46D154F-9E4F-4BAB-9E27-642EAB2EA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64496DF-E0AD-4FB8-B8B5-EE1502F1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0C3D9EF-A4AC-4717-9584-617E7F3AD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C880BB0-FB1C-4D74-B566-0D3273334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AF0B14-42EF-4F49-BFA3-969D0E94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82594"/>
            <a:ext cx="9144000" cy="153902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6000" dirty="0"/>
              <a:t>Tecnologias</a:t>
            </a:r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A2D09E29-DA9C-48B4-8529-45E27815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25">
            <a:extLst>
              <a:ext uri="{FF2B5EF4-FFF2-40B4-BE49-F238E27FC236}">
                <a16:creationId xmlns:a16="http://schemas.microsoft.com/office/drawing/2014/main" id="{8E3844D4-5ADD-481B-AF9C-49AABAD2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0956789C-0F2C-4436-8B08-D5569CF4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" y="4923803"/>
            <a:ext cx="2683861" cy="820394"/>
          </a:xfrm>
          <a:custGeom>
            <a:avLst/>
            <a:gdLst/>
            <a:ahLst/>
            <a:cxnLst/>
            <a:rect l="l" t="t" r="r" b="b"/>
            <a:pathLst>
              <a:path w="2952746" h="1524000">
                <a:moveTo>
                  <a:pt x="0" y="0"/>
                </a:moveTo>
                <a:lnTo>
                  <a:pt x="2952746" y="0"/>
                </a:lnTo>
                <a:lnTo>
                  <a:pt x="2952746" y="1524000"/>
                </a:lnTo>
                <a:lnTo>
                  <a:pt x="0" y="1524000"/>
                </a:lnTo>
                <a:close/>
              </a:path>
            </a:pathLst>
          </a:cu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B656EA3E-9E4F-4418-924D-60FE29BC5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891" y="4617904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2857499" h="1524000">
                <a:moveTo>
                  <a:pt x="0" y="0"/>
                </a:moveTo>
                <a:lnTo>
                  <a:pt x="2857499" y="0"/>
                </a:lnTo>
                <a:lnTo>
                  <a:pt x="2857499" y="1524000"/>
                </a:lnTo>
                <a:lnTo>
                  <a:pt x="0" y="1524000"/>
                </a:lnTo>
                <a:close/>
              </a:path>
            </a:pathLst>
          </a:custGeom>
        </p:spPr>
      </p:pic>
      <p:pic>
        <p:nvPicPr>
          <p:cNvPr id="7" name="Imagem 11" descr="Logotipo&#10;&#10;Descrição gerada automaticamente">
            <a:extLst>
              <a:ext uri="{FF2B5EF4-FFF2-40B4-BE49-F238E27FC236}">
                <a16:creationId xmlns:a16="http://schemas.microsoft.com/office/drawing/2014/main" id="{C39A359A-779D-4C8D-A2E8-3C8D685E3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587373" y="4617813"/>
            <a:ext cx="2652546" cy="1432374"/>
          </a:xfrm>
          <a:custGeom>
            <a:avLst/>
            <a:gdLst/>
            <a:ahLst/>
            <a:cxnLst/>
            <a:rect l="l" t="t" r="r" b="b"/>
            <a:pathLst>
              <a:path w="2857499" h="1524000">
                <a:moveTo>
                  <a:pt x="0" y="0"/>
                </a:moveTo>
                <a:lnTo>
                  <a:pt x="2857499" y="0"/>
                </a:lnTo>
                <a:lnTo>
                  <a:pt x="2857499" y="1524000"/>
                </a:lnTo>
                <a:lnTo>
                  <a:pt x="0" y="1524000"/>
                </a:lnTo>
                <a:close/>
              </a:path>
            </a:pathLst>
          </a:custGeom>
        </p:spPr>
      </p:pic>
      <p:pic>
        <p:nvPicPr>
          <p:cNvPr id="6" name="Imagem 6" descr="Logotipo&#10;&#10;Descrição gerada automaticamente">
            <a:extLst>
              <a:ext uri="{FF2B5EF4-FFF2-40B4-BE49-F238E27FC236}">
                <a16:creationId xmlns:a16="http://schemas.microsoft.com/office/drawing/2014/main" id="{260AB825-235F-4102-AD2C-4721A66A7D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2304" y="4679031"/>
            <a:ext cx="2601514" cy="1300757"/>
          </a:xfrm>
          <a:custGeom>
            <a:avLst/>
            <a:gdLst/>
            <a:ahLst/>
            <a:cxnLst/>
            <a:rect l="l" t="t" r="r" b="b"/>
            <a:pathLst>
              <a:path w="2952746" h="1524000">
                <a:moveTo>
                  <a:pt x="0" y="0"/>
                </a:moveTo>
                <a:lnTo>
                  <a:pt x="2952746" y="0"/>
                </a:lnTo>
                <a:lnTo>
                  <a:pt x="2952746" y="1524000"/>
                </a:lnTo>
                <a:lnTo>
                  <a:pt x="0" y="1524000"/>
                </a:lnTo>
                <a:close/>
              </a:path>
            </a:pathLst>
          </a:custGeom>
        </p:spPr>
      </p:pic>
      <p:pic>
        <p:nvPicPr>
          <p:cNvPr id="12" name="Imagem 13" descr="Logotipo&#10;&#10;Descrição gerada automaticamente">
            <a:extLst>
              <a:ext uri="{FF2B5EF4-FFF2-40B4-BE49-F238E27FC236}">
                <a16:creationId xmlns:a16="http://schemas.microsoft.com/office/drawing/2014/main" id="{8FADCE5D-33F1-4B69-B296-A846AE4F56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5701" y="4869187"/>
            <a:ext cx="1962839" cy="101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7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E5B77-238E-4CED-B3D3-2B94204C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Laravel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505B34-014B-41F9-8D85-93552A000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Framework </a:t>
            </a:r>
            <a:r>
              <a:rPr lang="pt-BR" dirty="0" err="1"/>
              <a:t>fullstack</a:t>
            </a:r>
            <a:r>
              <a:rPr lang="pt-BR" dirty="0"/>
              <a:t> ( front e </a:t>
            </a:r>
            <a:r>
              <a:rPr lang="pt-BR" dirty="0" err="1"/>
              <a:t>backend</a:t>
            </a:r>
            <a:r>
              <a:rPr lang="pt-BR" dirty="0"/>
              <a:t> ) para a linguagem PHP</a:t>
            </a:r>
          </a:p>
          <a:p>
            <a:r>
              <a:rPr lang="pt-BR" dirty="0">
                <a:ea typeface="+mn-lt"/>
                <a:cs typeface="+mn-lt"/>
              </a:rPr>
              <a:t>Utiliza arquitetura MVC ( model </a:t>
            </a:r>
            <a:r>
              <a:rPr lang="pt-BR" dirty="0" err="1">
                <a:ea typeface="+mn-lt"/>
                <a:cs typeface="+mn-lt"/>
              </a:rPr>
              <a:t>view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controller</a:t>
            </a:r>
            <a:r>
              <a:rPr lang="pt-BR" dirty="0">
                <a:ea typeface="+mn-lt"/>
                <a:cs typeface="+mn-lt"/>
              </a:rPr>
              <a:t> )</a:t>
            </a:r>
          </a:p>
          <a:p>
            <a:r>
              <a:rPr lang="pt-BR" dirty="0" err="1"/>
              <a:t>Eloquent</a:t>
            </a:r>
            <a:r>
              <a:rPr lang="pt-BR" dirty="0"/>
              <a:t> ORM 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7CFBEE61-ABBB-4A37-B497-2DDDDB24D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431" y="1407586"/>
            <a:ext cx="2683861" cy="820394"/>
          </a:xfrm>
          <a:custGeom>
            <a:avLst/>
            <a:gdLst/>
            <a:ahLst/>
            <a:cxnLst/>
            <a:rect l="l" t="t" r="r" b="b"/>
            <a:pathLst>
              <a:path w="2952746" h="1524000">
                <a:moveTo>
                  <a:pt x="0" y="0"/>
                </a:moveTo>
                <a:lnTo>
                  <a:pt x="2952746" y="0"/>
                </a:lnTo>
                <a:lnTo>
                  <a:pt x="2952746" y="1524000"/>
                </a:lnTo>
                <a:lnTo>
                  <a:pt x="0" y="1524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572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B5980-D2BA-4251-BA53-178F2331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Vue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CEB306-D98A-48B2-BC1D-C404D145D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SPA (Single </a:t>
            </a:r>
            <a:r>
              <a:rPr lang="pt-BR" dirty="0" err="1"/>
              <a:t>page</a:t>
            </a:r>
            <a:r>
              <a:rPr lang="pt-BR" dirty="0"/>
              <a:t> </a:t>
            </a:r>
            <a:r>
              <a:rPr lang="pt-BR" dirty="0" err="1"/>
              <a:t>aplication</a:t>
            </a:r>
            <a:r>
              <a:rPr lang="pt-BR" dirty="0"/>
              <a:t>) </a:t>
            </a:r>
          </a:p>
          <a:p>
            <a:r>
              <a:rPr lang="pt-BR" dirty="0"/>
              <a:t>Baseado em componentes</a:t>
            </a:r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C0F6D9B7-B176-4B5D-8529-1CB42BDC0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758" y="1009880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2857499" h="1524000">
                <a:moveTo>
                  <a:pt x="0" y="0"/>
                </a:moveTo>
                <a:lnTo>
                  <a:pt x="2857499" y="0"/>
                </a:lnTo>
                <a:lnTo>
                  <a:pt x="2857499" y="1524000"/>
                </a:lnTo>
                <a:lnTo>
                  <a:pt x="0" y="1524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538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C73DF-A374-4917-A769-3E5C1E3D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InertiaJs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9364E2-5226-4AD7-BE53-71F5AD7B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Kit de desenvolvimento </a:t>
            </a:r>
            <a:r>
              <a:rPr lang="pt-BR" dirty="0" err="1"/>
              <a:t>laravel</a:t>
            </a:r>
            <a:r>
              <a:rPr lang="pt-BR" dirty="0"/>
              <a:t> que serve como auxiliar para trabalhar </a:t>
            </a:r>
            <a:r>
              <a:rPr lang="pt-BR" dirty="0">
                <a:ea typeface="+mn-lt"/>
                <a:cs typeface="+mn-lt"/>
              </a:rPr>
              <a:t>com </a:t>
            </a:r>
            <a:r>
              <a:rPr lang="pt-BR" dirty="0" err="1">
                <a:ea typeface="+mn-lt"/>
                <a:cs typeface="+mn-lt"/>
              </a:rPr>
              <a:t>vue</a:t>
            </a:r>
            <a:r>
              <a:rPr lang="pt-BR" dirty="0">
                <a:ea typeface="+mn-lt"/>
                <a:cs typeface="+mn-lt"/>
              </a:rPr>
              <a:t>, </a:t>
            </a:r>
            <a:r>
              <a:rPr lang="pt-BR" dirty="0"/>
              <a:t>definindo rotas para renderizar </a:t>
            </a:r>
            <a:r>
              <a:rPr lang="pt-BR" dirty="0" err="1"/>
              <a:t>views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87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400DF-CB70-4C8F-BE8B-4267AFE2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Laravel</a:t>
            </a:r>
            <a:r>
              <a:rPr lang="pt-BR" dirty="0"/>
              <a:t> </a:t>
            </a:r>
            <a:r>
              <a:rPr lang="pt-BR" dirty="0" err="1"/>
              <a:t>spatie</a:t>
            </a:r>
            <a:r>
              <a:rPr lang="pt-BR" dirty="0"/>
              <a:t> </a:t>
            </a:r>
            <a:r>
              <a:rPr lang="pt-BR" dirty="0" err="1"/>
              <a:t>permission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D8CBD2D-7161-4AF4-8034-695DC81D8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Pacote para auxiliar permissões de usuário</a:t>
            </a:r>
          </a:p>
        </p:txBody>
      </p:sp>
    </p:spTree>
    <p:extLst>
      <p:ext uri="{BB962C8B-B14F-4D97-AF65-F5344CB8AC3E}">
        <p14:creationId xmlns:p14="http://schemas.microsoft.com/office/powerpoint/2010/main" val="2123684110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TornVTI</vt:lpstr>
      <vt:lpstr>Moeda</vt:lpstr>
      <vt:lpstr>Tecnologias</vt:lpstr>
      <vt:lpstr>Laravel</vt:lpstr>
      <vt:lpstr>Vue</vt:lpstr>
      <vt:lpstr>InertiaJs</vt:lpstr>
      <vt:lpstr>Laravel spatie permission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89</cp:revision>
  <dcterms:created xsi:type="dcterms:W3CDTF">2021-11-23T00:01:41Z</dcterms:created>
  <dcterms:modified xsi:type="dcterms:W3CDTF">2021-11-23T00:22:28Z</dcterms:modified>
</cp:coreProperties>
</file>