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228E1-6261-4F9E-9B93-C4DCCD0D888B}" v="16" dt="2020-05-30T18:11:44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0A856C-3280-41BC-B76C-4807C1AEE2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AB780-83FB-4FAC-B7FE-D8E237522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623A-7ED7-40F9-9769-F2112FFAE0D6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71E35-CB69-4EAD-AB69-E3EB2B3CE6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COVID-19 AND ITS ECONOMIC EMPACT</a:t>
            </a:r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2E124-16B9-4105-927A-4D329C25F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1F64-1042-4061-8976-C9CB1EA4ED9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0720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6396-AAED-400C-B675-CF1660669AA0}" type="datetimeFigureOut">
              <a:rPr lang="es-MX" smtClean="0"/>
              <a:t>30/05/2020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COVID-19 AND ITS ECONOMIC EMPACT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0963-981F-465B-BE0A-4B49EADD485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40763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34A3-7504-4D02-987A-E0F3F331E1AC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36B8-E9A3-40D5-A21B-D2A1C92FE387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E9B0-DB1E-4310-973A-BC91034022D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B16B-1261-4C8E-996D-D52F8122D8EE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0A61-7220-4D93-99F2-55391FE8C501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C5DE3-4DD1-4A36-A4BB-78E831400F7B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C663-E50B-4828-BDE3-513FC2C9D18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561C-9C47-4C8E-9E9F-28F8263A020F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815D-753F-45C9-AD91-FB22469E8D65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A9FEDA8-A0C8-4D22-8CE9-87E02D67E80D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2163C-E2C4-4FBB-96EE-316422FDD17F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85CFB165-2D62-4162-B44D-FF7026DCECB8}" type="datetime1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ovid.abecode.com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Project 2</a:t>
            </a:r>
            <a:br>
              <a:rPr lang="en-US" sz="8000" dirty="0"/>
            </a:br>
            <a:br>
              <a:rPr lang="en-US" sz="8000" dirty="0"/>
            </a:br>
            <a:r>
              <a:rPr lang="en-US" sz="3200" dirty="0"/>
              <a:t>COVID-19 and its economic impact on oil and cryptocurrency</a:t>
            </a:r>
            <a:br>
              <a:rPr lang="en-US" sz="32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9310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Abelardo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Mauricio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Luis</a:t>
            </a: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paulo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B2A8-2BAC-4E64-98BF-777A65E6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ES" dirty="0" err="1"/>
              <a:t>About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24C5-3ACC-457C-95D5-110D1A436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/>
          <a:p>
            <a:pPr algn="just"/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seeks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a </a:t>
            </a:r>
            <a:r>
              <a:rPr lang="es-ES" dirty="0" err="1"/>
              <a:t>relationship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spread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recent</a:t>
            </a:r>
            <a:r>
              <a:rPr lang="es-ES" dirty="0"/>
              <a:t> Coronavirus </a:t>
            </a:r>
            <a:r>
              <a:rPr lang="es-ES" dirty="0" err="1"/>
              <a:t>pandemic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impact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caused</a:t>
            </a:r>
            <a:r>
              <a:rPr lang="es-ES" dirty="0"/>
              <a:t> </a:t>
            </a:r>
            <a:r>
              <a:rPr lang="es-ES" dirty="0" err="1"/>
              <a:t>econimically</a:t>
            </a:r>
            <a:r>
              <a:rPr lang="es-ES" dirty="0"/>
              <a:t> </a:t>
            </a:r>
            <a:r>
              <a:rPr lang="es-ES" dirty="0" err="1"/>
              <a:t>speaking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financial</a:t>
            </a:r>
            <a:r>
              <a:rPr lang="es-ES" dirty="0"/>
              <a:t> </a:t>
            </a:r>
            <a:r>
              <a:rPr lang="es-ES" dirty="0" err="1"/>
              <a:t>instruments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global </a:t>
            </a:r>
            <a:r>
              <a:rPr lang="es-ES" dirty="0" err="1"/>
              <a:t>stage</a:t>
            </a:r>
            <a:r>
              <a:rPr lang="es-ES" dirty="0"/>
              <a:t>.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specficially</a:t>
            </a:r>
            <a:r>
              <a:rPr lang="es-ES" dirty="0"/>
              <a:t> be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prices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oil</a:t>
            </a:r>
            <a:r>
              <a:rPr lang="es-ES" dirty="0"/>
              <a:t> and </a:t>
            </a:r>
            <a:r>
              <a:rPr lang="es-ES" dirty="0" err="1"/>
              <a:t>cryptocurrencies</a:t>
            </a:r>
            <a:r>
              <a:rPr lang="es-ES" dirty="0"/>
              <a:t>: Bitcoin and </a:t>
            </a:r>
            <a:r>
              <a:rPr lang="es-ES" dirty="0" err="1"/>
              <a:t>Etherium</a:t>
            </a:r>
            <a:r>
              <a:rPr lang="es-ES" dirty="0"/>
              <a:t>.</a:t>
            </a:r>
            <a:endParaRPr lang="es-MX" dirty="0"/>
          </a:p>
        </p:txBody>
      </p:sp>
      <p:pic>
        <p:nvPicPr>
          <p:cNvPr id="1026" name="Picture 2" descr="The economic impact of COVID-19 pandemic① | United Nations ...">
            <a:extLst>
              <a:ext uri="{FF2B5EF4-FFF2-40B4-BE49-F238E27FC236}">
                <a16:creationId xmlns:a16="http://schemas.microsoft.com/office/drawing/2014/main" id="{34B118F8-3669-4FF5-A18A-252CAFBCE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0"/>
          <a:stretch/>
        </p:blipFill>
        <p:spPr bwMode="auto">
          <a:xfrm>
            <a:off x="6515944" y="2958273"/>
            <a:ext cx="4639736" cy="291082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1379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33E8-FD6E-4CEB-8A3A-971C31C2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62A0-A788-4184-80A8-417BFFDB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847587"/>
          </a:xfrm>
        </p:spPr>
        <p:txBody>
          <a:bodyPr/>
          <a:lstStyle/>
          <a:p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obtained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data </a:t>
            </a:r>
            <a:r>
              <a:rPr lang="es-ES" sz="2800" dirty="0" err="1"/>
              <a:t>from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following</a:t>
            </a:r>
            <a:r>
              <a:rPr lang="es-ES" sz="2800" dirty="0"/>
              <a:t> </a:t>
            </a:r>
            <a:r>
              <a:rPr lang="es-ES" sz="2800" dirty="0" err="1"/>
              <a:t>sources</a:t>
            </a:r>
            <a:r>
              <a:rPr lang="es-ES" sz="2800" dirty="0"/>
              <a:t>:</a:t>
            </a:r>
          </a:p>
          <a:p>
            <a:endParaRPr lang="es-E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B0EF-1E2D-4BC4-B350-CC056D73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91" y="3831389"/>
            <a:ext cx="184785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47A5E5-0404-4C2E-AB35-F8958B6D6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10" y="3326564"/>
            <a:ext cx="1771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78E2-8245-452F-B16F-639705CB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95A0-736E-4B72-B237-1805741FDF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/>
              <a:t>Backend</a:t>
            </a:r>
            <a:endParaRPr lang="es-MX" b="1" dirty="0"/>
          </a:p>
          <a:p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87F2-6A7B-431A-9EF4-BB7E42229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3"/>
          </a:xfrm>
        </p:spPr>
        <p:txBody>
          <a:bodyPr/>
          <a:lstStyle/>
          <a:p>
            <a:r>
              <a:rPr lang="es-ES" b="1" dirty="0" err="1"/>
              <a:t>Frontend</a:t>
            </a:r>
            <a:endParaRPr lang="es-MX" b="1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22D27E-CF30-4B65-8140-1E1300E92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78" y="2932171"/>
            <a:ext cx="5301344" cy="212565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B80027-3D95-42D3-ADB4-AFEFC5777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92" y="2420175"/>
            <a:ext cx="2301191" cy="137384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F63C22-A305-4D35-ABFA-4C73FE834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92" y="4093295"/>
            <a:ext cx="2734656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3064-F942-4BCF-A687-B6388BDE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1314-BAB8-45DA-9234-25F5EC589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3792772" cy="3748193"/>
          </a:xfrm>
        </p:spPr>
        <p:txBody>
          <a:bodyPr/>
          <a:lstStyle/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algn="ctr"/>
            <a:r>
              <a:rPr lang="es-MX" dirty="0"/>
              <a:t>Link: </a:t>
            </a:r>
          </a:p>
          <a:p>
            <a:pPr algn="ctr"/>
            <a:r>
              <a:rPr lang="es-MX" dirty="0">
                <a:hlinkClick r:id="rId2"/>
              </a:rPr>
              <a:t>http://covid.abecode.com/</a:t>
            </a:r>
            <a:endParaRPr lang="es-MX" dirty="0"/>
          </a:p>
          <a:p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1DEA9-1561-42B4-813B-620C0FA51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76" y="2120900"/>
            <a:ext cx="6022604" cy="36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139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1_RetrospectVTI</vt:lpstr>
      <vt:lpstr>Project 2  COVID-19 and its economic impact on oil and cryptocurrency </vt:lpstr>
      <vt:lpstr>About</vt:lpstr>
      <vt:lpstr>Data</vt:lpstr>
      <vt:lpstr>Code</vt:lpstr>
      <vt:lpstr>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2020-05-30T18:08:15Z</dcterms:created>
  <dcterms:modified xsi:type="dcterms:W3CDTF">2020-05-30T18:12:20Z</dcterms:modified>
</cp:coreProperties>
</file>