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fd80b2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1fd80b25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d80b25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sobre a aplicação do supermercado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DataCenter Local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Aplicativo Shibakita Online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Aumentar a quantidade de Hipermercados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 de Hardware</a:t>
            </a:r>
            <a:endParaRPr/>
          </a:p>
        </p:txBody>
      </p:sp>
      <p:sp>
        <p:nvSpPr>
          <p:cNvPr id="73" name="Google Shape;73;g11fd80b252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Cliente-Servidor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Cliente-Servidor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08100" y="1645375"/>
            <a:ext cx="3755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O modelo cliente-servidor é uma estrutura de aplicação que distribui as tarefas e cargas de trabalho entre os fornecedores de um recurso ou serviço, designados como servidores, e os requerentes dos serviços, designados como clientes.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800" y="1796050"/>
            <a:ext cx="42291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61833" l="51916" r="0" t="0"/>
          <a:stretch/>
        </p:blipFill>
        <p:spPr>
          <a:xfrm>
            <a:off x="160725" y="89100"/>
            <a:ext cx="4396676" cy="194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950" y="2105349"/>
            <a:ext cx="4431682" cy="207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25" y="2284199"/>
            <a:ext cx="3120260" cy="27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