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c8180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33c81800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c81800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33c81800c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c81800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3c81800c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4b4975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224b49753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81800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81800c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1eeb94a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1eeb94a8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1eeb94a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1eeb94a8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395360" y="3328560"/>
            <a:ext cx="2369520" cy="2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402200" y="3704050"/>
            <a:ext cx="452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Tech Lead – D</a:t>
            </a: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402200" y="1355760"/>
            <a:ext cx="599976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Linux?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Linux?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65550" y="1774075"/>
            <a:ext cx="8197800" cy="27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Linux é um dos sistemas operacionais mais populares e é amplamente utilizado no segmento de </a:t>
            </a:r>
            <a:r>
              <a:rPr b="1" lang="en-US" sz="21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servidores </a:t>
            </a:r>
            <a:r>
              <a:rPr lang="en-US" sz="21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por </a:t>
            </a:r>
            <a:r>
              <a:rPr b="1" lang="en-US" sz="21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desenvolvedores de software</a:t>
            </a:r>
            <a:r>
              <a:rPr lang="en-US" sz="21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 Ainda existe um grande espaço para crescimento no segmento de computadores pessoais.</a:t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Linux?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65550" y="1774075"/>
            <a:ext cx="4349100" cy="27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kernel do linux começou a ser desenvolvido por Linus Torvalds em 1991 inspirado no Unix, um outro sistema operacional criado nos anos 70. O desenvolvimento inicial do kernel do Linux começou com Linus ainda quando estava na faculdade em Helsinki, na Finlândia. </a:t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75" y="1809750"/>
            <a:ext cx="3922826" cy="23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Linux?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565550" y="1774075"/>
            <a:ext cx="7804200" cy="27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21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Linux, mais especificamente o kernel do sistema operacional, não é suportado por uma empresa individual, mas por uma comunidade internacional de desenvolvedores. O kernel do Linux está disponível gratuitamente e pode ser usado por qualquer pessoa, sem restrições.</a:t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25" y="903375"/>
            <a:ext cx="2218551" cy="26866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524400" y="3839925"/>
            <a:ext cx="20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Tux - Mascote do Linux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Linux?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565550" y="1774075"/>
            <a:ext cx="7804200" cy="27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21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Kernel do Linux é mantido pela Linux Foundation, que é uma organização sem fins lucrativos. Para manter o Kernel atualizado e implementar melhorias, a fundação é mantida por doações de grandes empresas que utilizam o Linux em seus produtos ou serviços. </a:t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722525" y="4084750"/>
            <a:ext cx="35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https://linuxfoundation.org/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50" y="345550"/>
            <a:ext cx="4242325" cy="28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925" y="585275"/>
            <a:ext cx="3102350" cy="422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Distribuições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565550" y="1774075"/>
            <a:ext cx="5533500" cy="27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Uma distribuição Linux é um pacote que consiste em um kernel Linux, mais uma seleção de aplicativos mantidos por uma empresa ou comunidade de usuários. O objetivo de uma distribuição é otimizar o kernel e os aplicativos que rodam no sistema operacional para um determinado tipo de uso ou grupo de usuários. </a:t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1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710" y="206575"/>
            <a:ext cx="1752191" cy="87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678" y="1189601"/>
            <a:ext cx="1752180" cy="78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675" y="2062739"/>
            <a:ext cx="1762096" cy="9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5847" y="3049994"/>
            <a:ext cx="1737154" cy="76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7700" y="4111817"/>
            <a:ext cx="1828399" cy="60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embarcados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601325" y="1652475"/>
            <a:ext cx="5486400" cy="3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Os sistemas embarcados são uma combinação de hardware e software projetados para cumprir uma função específica dentro de um sistema maior. Normalmente fazem parte de outros dispositivos e ajudam a controlá-los. Podem ser encontrados em aplicações automotivas, médicas e até militares.</a:t>
            </a:r>
            <a:endParaRPr sz="18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Android é um sistema operacional móvel desenvolvido principalmente pelo Google. A empresa inicialmente criou um sistema operacional destinado a rodar em câmeras digitais. </a:t>
            </a:r>
            <a:endParaRPr sz="19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700" y="1774850"/>
            <a:ext cx="28575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663" y="3312125"/>
            <a:ext cx="2955576" cy="9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