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e5c35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1e5c358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6d5494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0" name="Google Shape;90;g1236d54942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e5c35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99" name="Google Shape;99;g131e5c358c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1e5c358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110" name="Google Shape;110;g131e5c358c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7c3754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33c7c37548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078200" y="1833120"/>
            <a:ext cx="71328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190" l="0" r="0" t="0"/>
          <a:stretch/>
        </p:blipFill>
        <p:spPr>
          <a:xfrm>
            <a:off x="2011320" y="1980000"/>
            <a:ext cx="4828679" cy="12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sistema operacional?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O sistema operacional é um software, ou conjunto de softwares, que tem a função de administrar e gerenciar os recursos de um sistema. Esses recursos são: componentes de hardware, sistemas de arquivos, programas de terceiros, etc.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função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uma interface entre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KERNEL ou núcleo do sistema operacional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565550" y="2417921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Resumidamente o KERNEL é a ponte entre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usuário 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b="1"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. O kernel compõe a parte central do SO e responde por tarefas cruciais, como: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Estabelecer a camada de abstração de baixo nível (linguagem de máquina) com o hardware;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recursos como processador, RAM, sistemas de arquivos e dispositivos de entrada e saída.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processos (execução) de programas;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Gerenciar o uso de dispositivos, memória do sistema e chamadas dos programas, definindo quais têm prioridade.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763675" y="60355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2370950" y="356005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7268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18655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Memória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5538200" y="3608200"/>
            <a:ext cx="1237200" cy="11595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I/O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426825" y="499500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Explorador de arquivos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34225"/>
            <a:ext cx="933350" cy="9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2426825" y="2029775"/>
            <a:ext cx="4727100" cy="1255800"/>
          </a:xfrm>
          <a:prstGeom prst="roundRect">
            <a:avLst>
              <a:gd fmla="val 16667" name="adj"/>
            </a:avLst>
          </a:prstGeom>
          <a:solidFill>
            <a:srgbClr val="EDEBE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Sistema Operacional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56975" y="159540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556975" y="3092350"/>
            <a:ext cx="466800" cy="543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operacionais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domésticos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utilizados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Microsoft Windows 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Mac OS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693900" y="4256450"/>
            <a:ext cx="3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https://youtu.be/eJuvKn5j_kE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