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Arial Narr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x9LTFbpBLqx2zshhbRwfsAKd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5bb9f8c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5bb9f8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5bb9f8c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5bb9f8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5bb9f8ce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5bb9f8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5bb9f8ce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5bb9f8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5bb9f8c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5bb9f8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bb3cd0b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8bbb3cd0b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4461d13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8b4461d1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5bb9f8c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5bb9f8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5bb9f8c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5bb9f8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5bb9f8c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5bb9f8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5bb9f8c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5bb9f8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2. Transformação da imagem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/>
              <a:t>Transformada de Hough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5bb9f8ce_0_4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Retas</a:t>
            </a:r>
            <a:endParaRPr/>
          </a:p>
        </p:txBody>
      </p:sp>
      <p:pic>
        <p:nvPicPr>
          <p:cNvPr id="148" name="Google Shape;148;g8c5bb9f8ce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50" y="2098509"/>
            <a:ext cx="76485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5bb9f8ce_0_34"/>
          <p:cNvSpPr txBox="1"/>
          <p:nvPr>
            <p:ph idx="1" type="body"/>
          </p:nvPr>
        </p:nvSpPr>
        <p:spPr>
          <a:xfrm>
            <a:off x="1244802" y="881275"/>
            <a:ext cx="603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Círculos</a:t>
            </a:r>
            <a:endParaRPr/>
          </a:p>
        </p:txBody>
      </p:sp>
      <p:sp>
        <p:nvSpPr>
          <p:cNvPr id="154" name="Google Shape;154;g8c5bb9f8ce_0_34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Para cada ponto de extremidade (i, j) na imagem, incrementar todas as células que, de acordo com a equação de um círculo pode ser o centro de um círculo.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Estas células são representados pela letra na equação:  (i - a)</a:t>
            </a:r>
            <a:r>
              <a:rPr baseline="30000" lang="pt-BR"/>
              <a:t>2</a:t>
            </a:r>
            <a:r>
              <a:rPr lang="pt-BR"/>
              <a:t> + (j - b)</a:t>
            </a:r>
            <a:r>
              <a:rPr baseline="30000" lang="pt-BR"/>
              <a:t>2</a:t>
            </a:r>
            <a:r>
              <a:rPr lang="pt-BR"/>
              <a:t> = r</a:t>
            </a:r>
            <a:r>
              <a:rPr baseline="30000" lang="pt-BR"/>
              <a:t>2</a:t>
            </a:r>
            <a:r>
              <a:rPr lang="pt-BR"/>
              <a:t>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5bb9f8ce_0_52"/>
          <p:cNvSpPr txBox="1"/>
          <p:nvPr>
            <p:ph idx="1" type="body"/>
          </p:nvPr>
        </p:nvSpPr>
        <p:spPr>
          <a:xfrm>
            <a:off x="1244802" y="881275"/>
            <a:ext cx="603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Círculos</a:t>
            </a:r>
            <a:endParaRPr/>
          </a:p>
        </p:txBody>
      </p:sp>
      <p:pic>
        <p:nvPicPr>
          <p:cNvPr id="160" name="Google Shape;160;g8c5bb9f8ce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25" y="2254775"/>
            <a:ext cx="7968650" cy="34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5bb9f8ce_0_71"/>
          <p:cNvSpPr txBox="1"/>
          <p:nvPr>
            <p:ph idx="1" type="body"/>
          </p:nvPr>
        </p:nvSpPr>
        <p:spPr>
          <a:xfrm>
            <a:off x="1244802" y="881275"/>
            <a:ext cx="603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Círculos</a:t>
            </a:r>
            <a:endParaRPr/>
          </a:p>
        </p:txBody>
      </p:sp>
      <p:pic>
        <p:nvPicPr>
          <p:cNvPr id="166" name="Google Shape;166;g8c5bb9f8ce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50" y="2098500"/>
            <a:ext cx="8312499" cy="34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5bb9f8ce_0_60"/>
          <p:cNvSpPr txBox="1"/>
          <p:nvPr>
            <p:ph idx="1" type="body"/>
          </p:nvPr>
        </p:nvSpPr>
        <p:spPr>
          <a:xfrm>
            <a:off x="1244802" y="881275"/>
            <a:ext cx="603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Círculos</a:t>
            </a:r>
            <a:endParaRPr/>
          </a:p>
        </p:txBody>
      </p:sp>
      <p:pic>
        <p:nvPicPr>
          <p:cNvPr id="172" name="Google Shape;172;g8c5bb9f8c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00" y="2567300"/>
            <a:ext cx="7235550" cy="3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bb3cd0ba_0_21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3" name="Google Shape;183;g8bbb3cd0ba_0_210"/>
          <p:cNvSpPr txBox="1"/>
          <p:nvPr>
            <p:ph idx="2" type="body"/>
          </p:nvPr>
        </p:nvSpPr>
        <p:spPr>
          <a:xfrm>
            <a:off x="969600" y="2137375"/>
            <a:ext cx="85449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Detecção</a:t>
            </a:r>
            <a:r>
              <a:rPr lang="pt-BR"/>
              <a:t> de retas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Detecção de Círculos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89" name="Google Shape;189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3.1 Detecção de Pontos Isolados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de Hough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Detecção de retas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Transformada de Hough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A transformada de Hough foi elaborada por Paul Hough em 1962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 É uma técnica matemática que realiza a detecção de formas geométricas em imagens digitais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Em geral, a transformada é aplicada após a imagem sofrer um pré-processamento, comumente a detecção de bordas.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b3cd0ba_0_5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10" name="Google Shape;110;g8bbb3cd0ba_0_53"/>
          <p:cNvSpPr txBox="1"/>
          <p:nvPr/>
        </p:nvSpPr>
        <p:spPr>
          <a:xfrm>
            <a:off x="1018425" y="2083550"/>
            <a:ext cx="7381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➔"/>
            </a:pPr>
            <a:r>
              <a:rPr b="1" lang="pt-BR" sz="2000">
                <a:solidFill>
                  <a:srgbClr val="353F40"/>
                </a:solidFill>
              </a:rPr>
              <a:t>Sua primeira concepção estava baseada na localização de retas</a:t>
            </a:r>
            <a:endParaRPr b="1" sz="2000">
              <a:solidFill>
                <a:srgbClr val="353F4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➔"/>
            </a:pPr>
            <a:r>
              <a:rPr b="1" lang="pt-BR" sz="2000">
                <a:solidFill>
                  <a:srgbClr val="353F40"/>
                </a:solidFill>
              </a:rPr>
              <a:t>foi estendida para possibilitar a localização de outras formas geométricas que possam ser parametrizadas, tais como círculos e elipses</a:t>
            </a:r>
            <a:endParaRPr b="1" sz="2000">
              <a:solidFill>
                <a:srgbClr val="353F4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4461d139_0_8"/>
          <p:cNvSpPr txBox="1"/>
          <p:nvPr>
            <p:ph idx="1" type="body"/>
          </p:nvPr>
        </p:nvSpPr>
        <p:spPr>
          <a:xfrm>
            <a:off x="1244803" y="881275"/>
            <a:ext cx="63426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Transformada de Hough</a:t>
            </a:r>
            <a:endParaRPr/>
          </a:p>
        </p:txBody>
      </p:sp>
      <p:sp>
        <p:nvSpPr>
          <p:cNvPr id="116" name="Google Shape;116;g8b4461d139_0_8"/>
          <p:cNvSpPr txBox="1"/>
          <p:nvPr/>
        </p:nvSpPr>
        <p:spPr>
          <a:xfrm>
            <a:off x="1076450" y="2257075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➔"/>
            </a:pPr>
            <a:r>
              <a:rPr b="1" lang="pt-BR" sz="2000">
                <a:solidFill>
                  <a:srgbClr val="353F40"/>
                </a:solidFill>
              </a:rPr>
              <a:t>A idéia é aplicar na imagem uma transformação tal que todos os pontos pertencentes a uma mesma curva sejam mapeados num único ponto de um novo espaço de parametrização da curva procurada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8b4461d13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50" y="3828175"/>
            <a:ext cx="73342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5bb9f8ce_0_13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Retas</a:t>
            </a:r>
            <a:endParaRPr/>
          </a:p>
        </p:txBody>
      </p:sp>
      <p:sp>
        <p:nvSpPr>
          <p:cNvPr id="123" name="Google Shape;123;g8c5bb9f8ce_0_13"/>
          <p:cNvSpPr txBox="1"/>
          <p:nvPr>
            <p:ph idx="2" type="body"/>
          </p:nvPr>
        </p:nvSpPr>
        <p:spPr>
          <a:xfrm>
            <a:off x="934874" y="1738061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Equação de reta: ρ = x cos θ + y sin θ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Parâmetro ρ representa a distância da reta até a origem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θ representa o ângulo entre o eixo x e a reta entre origem e ponto mais próximo próximo da origem.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8c5bb9f8c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99" y="4143375"/>
            <a:ext cx="36766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5bb9f8ce_0_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Retas</a:t>
            </a:r>
            <a:endParaRPr/>
          </a:p>
        </p:txBody>
      </p:sp>
      <p:pic>
        <p:nvPicPr>
          <p:cNvPr id="130" name="Google Shape;130;g8c5bb9f8c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000" y="2190759"/>
            <a:ext cx="70580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5bb9f8ce_0_27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Retas</a:t>
            </a:r>
            <a:endParaRPr/>
          </a:p>
        </p:txBody>
      </p:sp>
      <p:pic>
        <p:nvPicPr>
          <p:cNvPr id="136" name="Google Shape;136;g8c5bb9f8c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00" y="2081159"/>
            <a:ext cx="75819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5bb9f8ce_0_39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Detecção de Retas</a:t>
            </a:r>
            <a:endParaRPr/>
          </a:p>
        </p:txBody>
      </p:sp>
      <p:pic>
        <p:nvPicPr>
          <p:cNvPr id="142" name="Google Shape;142;g8c5bb9f8c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50" y="2167984"/>
            <a:ext cx="74866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