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Arial Narrow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hVUDdIfpsZgpnSGpWtdTRT96Lv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rialNarrow-bold.fntdata"/><Relationship Id="rId12" Type="http://schemas.openxmlformats.org/officeDocument/2006/relationships/font" Target="fonts/ArialNarrow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ArialNarrow-boldItalic.fntdata"/><Relationship Id="rId14" Type="http://schemas.openxmlformats.org/officeDocument/2006/relationships/font" Target="fonts/ArialNarrow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bbb3cd0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8bbb3cd0b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bbb3cd0ba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8bbb3cd0b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bbb3cd0ba_0_2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8bbb3cd0ba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bbb3cd0ba_0_2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8bbb3cd0b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">
  <p:cSld name="Layout Personalizado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1225405" y="1"/>
            <a:ext cx="13425312" cy="7391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6"/>
          <p:cNvSpPr/>
          <p:nvPr/>
        </p:nvSpPr>
        <p:spPr>
          <a:xfrm>
            <a:off x="-835364" y="0"/>
            <a:ext cx="13425312" cy="6858000"/>
          </a:xfrm>
          <a:prstGeom prst="rect">
            <a:avLst/>
          </a:prstGeom>
          <a:solidFill>
            <a:srgbClr val="00BAB4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9250" y="1032274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6"/>
          <p:cNvSpPr txBox="1"/>
          <p:nvPr>
            <p:ph idx="1" type="body"/>
          </p:nvPr>
        </p:nvSpPr>
        <p:spPr>
          <a:xfrm>
            <a:off x="1475482" y="3100387"/>
            <a:ext cx="4873625" cy="87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2" type="body"/>
          </p:nvPr>
        </p:nvSpPr>
        <p:spPr>
          <a:xfrm>
            <a:off x="1475482" y="4121129"/>
            <a:ext cx="4401810" cy="328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3" type="body"/>
          </p:nvPr>
        </p:nvSpPr>
        <p:spPr>
          <a:xfrm>
            <a:off x="1475482" y="4550568"/>
            <a:ext cx="3261865" cy="331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">
  <p:cSld name="Layout Personalizado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7285491">
            <a:off x="-975763" y="668768"/>
            <a:ext cx="12308797" cy="11914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5350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34"/>
          <p:cNvSpPr txBox="1"/>
          <p:nvPr>
            <p:ph idx="1" type="body"/>
          </p:nvPr>
        </p:nvSpPr>
        <p:spPr>
          <a:xfrm>
            <a:off x="1152812" y="846046"/>
            <a:ext cx="4620132" cy="839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34"/>
          <p:cNvSpPr txBox="1"/>
          <p:nvPr>
            <p:ph idx="2" type="body"/>
          </p:nvPr>
        </p:nvSpPr>
        <p:spPr>
          <a:xfrm>
            <a:off x="1153215" y="1861088"/>
            <a:ext cx="6358305" cy="4449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5" name="Google Shape;8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587244" y="-5794267"/>
            <a:ext cx="7613462" cy="6858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4_Custom Layout">
  <p:cSld name="94_Custom Layou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/>
          <p:nvPr/>
        </p:nvSpPr>
        <p:spPr>
          <a:xfrm rot="3891847">
            <a:off x="9349158" y="-2314020"/>
            <a:ext cx="3533288" cy="37452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5"/>
          <p:cNvSpPr/>
          <p:nvPr/>
        </p:nvSpPr>
        <p:spPr>
          <a:xfrm>
            <a:off x="10415156" y="226140"/>
            <a:ext cx="1401291" cy="358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Layout Personalizado">
  <p:cSld name="2_Layout Personalizad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/>
          <p:nvPr/>
        </p:nvSpPr>
        <p:spPr>
          <a:xfrm>
            <a:off x="1475743" y="3622580"/>
            <a:ext cx="134364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7"/>
          <p:cNvSpPr/>
          <p:nvPr/>
        </p:nvSpPr>
        <p:spPr>
          <a:xfrm>
            <a:off x="2889310" y="1240059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779201">
            <a:off x="6789678" y="1594932"/>
            <a:ext cx="8962096" cy="949981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1475868" y="2779713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7"/>
          <p:cNvSpPr txBox="1"/>
          <p:nvPr>
            <p:ph idx="2" type="body"/>
          </p:nvPr>
        </p:nvSpPr>
        <p:spPr>
          <a:xfrm>
            <a:off x="1475868" y="3878847"/>
            <a:ext cx="4620132" cy="466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82F3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7"/>
          <p:cNvSpPr txBox="1"/>
          <p:nvPr>
            <p:ph idx="3" type="body"/>
          </p:nvPr>
        </p:nvSpPr>
        <p:spPr>
          <a:xfrm>
            <a:off x="1475868" y="4513538"/>
            <a:ext cx="4620132" cy="466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82F3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3" name="Google Shape;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3803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8618014">
            <a:off x="-2185363" y="-3552308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Layout Personalizado">
  <p:cSld name="1_Layout Personalizado">
    <p:bg>
      <p:bgPr>
        <a:solidFill>
          <a:srgbClr val="282F3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/>
          <p:nvPr/>
        </p:nvSpPr>
        <p:spPr>
          <a:xfrm>
            <a:off x="1309360" y="4153867"/>
            <a:ext cx="134364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59720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1"/>
          <p:cNvSpPr txBox="1"/>
          <p:nvPr>
            <p:ph idx="1" type="body"/>
          </p:nvPr>
        </p:nvSpPr>
        <p:spPr>
          <a:xfrm>
            <a:off x="1292020" y="3222629"/>
            <a:ext cx="4873625" cy="87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1"/>
          <p:cNvSpPr txBox="1"/>
          <p:nvPr>
            <p:ph idx="2" type="body"/>
          </p:nvPr>
        </p:nvSpPr>
        <p:spPr>
          <a:xfrm>
            <a:off x="1292020" y="4403626"/>
            <a:ext cx="4401810" cy="328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3" type="body"/>
          </p:nvPr>
        </p:nvSpPr>
        <p:spPr>
          <a:xfrm>
            <a:off x="1292020" y="4833065"/>
            <a:ext cx="3261865" cy="331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1" name="Google Shape;3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849884">
            <a:off x="5385464" y="1816829"/>
            <a:ext cx="9749802" cy="96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8227057">
            <a:off x="-3885520" y="-6851702"/>
            <a:ext cx="9749802" cy="96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>
  <p:cSld name="Slide de título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/>
          <p:nvPr/>
        </p:nvSpPr>
        <p:spPr>
          <a:xfrm rot="5400000">
            <a:off x="683013" y="1203479"/>
            <a:ext cx="64633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1244792" y="881284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9"/>
          <p:cNvSpPr txBox="1"/>
          <p:nvPr>
            <p:ph idx="2" type="body"/>
          </p:nvPr>
        </p:nvSpPr>
        <p:spPr>
          <a:xfrm>
            <a:off x="969599" y="2137386"/>
            <a:ext cx="6562725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Noto Sans Symbols"/>
              <a:buChar char="❑"/>
              <a:defRPr b="0" i="0" sz="20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800"/>
              <a:buFont typeface="Noto Sans Symbols"/>
              <a:buChar char="⮚"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Noto Sans Symbols"/>
              <a:buChar char="❖"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8" name="Google Shape;3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725409">
            <a:off x="10424827" y="-2175931"/>
            <a:ext cx="11221497" cy="1241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58157">
            <a:off x="-5185226" y="2525121"/>
            <a:ext cx="9749802" cy="96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63803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Layout Personalizado">
  <p:cSld name="2_Layout Personalizado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616376">
            <a:off x="-4894912" y="-7100494"/>
            <a:ext cx="15441591" cy="1607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4850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9"/>
          <p:cNvSpPr txBox="1"/>
          <p:nvPr>
            <p:ph idx="1" type="body"/>
          </p:nvPr>
        </p:nvSpPr>
        <p:spPr>
          <a:xfrm>
            <a:off x="1357204" y="823348"/>
            <a:ext cx="4620132" cy="839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29"/>
          <p:cNvSpPr txBox="1"/>
          <p:nvPr>
            <p:ph idx="2" type="body"/>
          </p:nvPr>
        </p:nvSpPr>
        <p:spPr>
          <a:xfrm>
            <a:off x="1322509" y="1899188"/>
            <a:ext cx="5924552" cy="3763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6" name="Google Shape;4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185971">
            <a:off x="7465677" y="4346686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>
  <p:cSld name="Cabeçalho da Seçã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0"/>
          <p:cNvSpPr/>
          <p:nvPr/>
        </p:nvSpPr>
        <p:spPr>
          <a:xfrm flipH="1" rot="6073933">
            <a:off x="9629893" y="431019"/>
            <a:ext cx="6821480" cy="6729226"/>
          </a:xfrm>
          <a:custGeom>
            <a:rect b="b" l="l" r="r" t="t"/>
            <a:pathLst>
              <a:path extrusionOk="0" h="1949217" w="1810346">
                <a:moveTo>
                  <a:pt x="0" y="890954"/>
                </a:moveTo>
                <a:cubicBezTo>
                  <a:pt x="0" y="398894"/>
                  <a:pt x="398894" y="0"/>
                  <a:pt x="890954" y="0"/>
                </a:cubicBezTo>
                <a:cubicBezTo>
                  <a:pt x="1383014" y="0"/>
                  <a:pt x="1943833" y="160769"/>
                  <a:pt x="1781908" y="890954"/>
                </a:cubicBezTo>
                <a:cubicBezTo>
                  <a:pt x="1648558" y="1316339"/>
                  <a:pt x="1544939" y="1229458"/>
                  <a:pt x="890954" y="1781908"/>
                </a:cubicBezTo>
                <a:cubicBezTo>
                  <a:pt x="236969" y="2334358"/>
                  <a:pt x="0" y="1383014"/>
                  <a:pt x="0" y="890954"/>
                </a:cubicBezTo>
                <a:close/>
              </a:path>
            </a:pathLst>
          </a:cu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0"/>
          <p:cNvSpPr txBox="1"/>
          <p:nvPr/>
        </p:nvSpPr>
        <p:spPr>
          <a:xfrm>
            <a:off x="1810993" y="4128311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 b="1" i="0" sz="5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0"/>
          <p:cNvSpPr txBox="1"/>
          <p:nvPr/>
        </p:nvSpPr>
        <p:spPr>
          <a:xfrm>
            <a:off x="1810993" y="1972178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b="1" i="0" sz="5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0"/>
          <p:cNvSpPr txBox="1"/>
          <p:nvPr/>
        </p:nvSpPr>
        <p:spPr>
          <a:xfrm>
            <a:off x="5714871" y="1994618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03.</a:t>
            </a:r>
            <a:endParaRPr b="1" i="0" sz="5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0"/>
          <p:cNvSpPr/>
          <p:nvPr/>
        </p:nvSpPr>
        <p:spPr>
          <a:xfrm flipH="1">
            <a:off x="3207398" y="1994618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0"/>
          <p:cNvSpPr/>
          <p:nvPr/>
        </p:nvSpPr>
        <p:spPr>
          <a:xfrm flipH="1">
            <a:off x="3223391" y="4150751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0"/>
          <p:cNvSpPr/>
          <p:nvPr/>
        </p:nvSpPr>
        <p:spPr>
          <a:xfrm flipH="1">
            <a:off x="7081792" y="2017058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0"/>
          <p:cNvSpPr txBox="1"/>
          <p:nvPr/>
        </p:nvSpPr>
        <p:spPr>
          <a:xfrm>
            <a:off x="5714871" y="4128311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04.</a:t>
            </a:r>
            <a:endParaRPr b="1" i="0" sz="5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0"/>
          <p:cNvSpPr/>
          <p:nvPr/>
        </p:nvSpPr>
        <p:spPr>
          <a:xfrm flipH="1">
            <a:off x="7127269" y="4150751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0"/>
          <p:cNvSpPr/>
          <p:nvPr/>
        </p:nvSpPr>
        <p:spPr>
          <a:xfrm flipH="1">
            <a:off x="7308178" y="4335951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0"/>
          <p:cNvSpPr txBox="1"/>
          <p:nvPr>
            <p:ph idx="1" type="body"/>
          </p:nvPr>
        </p:nvSpPr>
        <p:spPr>
          <a:xfrm>
            <a:off x="1214161" y="893422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30"/>
          <p:cNvSpPr txBox="1"/>
          <p:nvPr>
            <p:ph idx="2" type="body"/>
          </p:nvPr>
        </p:nvSpPr>
        <p:spPr>
          <a:xfrm>
            <a:off x="1235992" y="2813811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30"/>
          <p:cNvSpPr txBox="1"/>
          <p:nvPr>
            <p:ph idx="3" type="body"/>
          </p:nvPr>
        </p:nvSpPr>
        <p:spPr>
          <a:xfrm>
            <a:off x="5221925" y="2837988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30"/>
          <p:cNvSpPr txBox="1"/>
          <p:nvPr>
            <p:ph idx="4" type="body"/>
          </p:nvPr>
        </p:nvSpPr>
        <p:spPr>
          <a:xfrm>
            <a:off x="5221925" y="5035920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30"/>
          <p:cNvSpPr txBox="1"/>
          <p:nvPr>
            <p:ph idx="5" type="body"/>
          </p:nvPr>
        </p:nvSpPr>
        <p:spPr>
          <a:xfrm>
            <a:off x="1235992" y="5025743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3" name="Google Shape;6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63803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0"/>
          <p:cNvSpPr/>
          <p:nvPr/>
        </p:nvSpPr>
        <p:spPr>
          <a:xfrm flipH="1">
            <a:off x="7308178" y="2173654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0"/>
          <p:cNvSpPr/>
          <p:nvPr/>
        </p:nvSpPr>
        <p:spPr>
          <a:xfrm flipH="1">
            <a:off x="3399348" y="2173654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0"/>
          <p:cNvSpPr/>
          <p:nvPr/>
        </p:nvSpPr>
        <p:spPr>
          <a:xfrm flipH="1">
            <a:off x="3399348" y="4338289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959216">
            <a:off x="-4413216" y="3786554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>
  <p:cSld name="Título e conteúdo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/>
          <p:nvPr/>
        </p:nvSpPr>
        <p:spPr>
          <a:xfrm>
            <a:off x="7129966" y="450916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>
            <a:off x="1076796" y="881284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3F4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32"/>
          <p:cNvSpPr txBox="1"/>
          <p:nvPr>
            <p:ph idx="2" type="body"/>
          </p:nvPr>
        </p:nvSpPr>
        <p:spPr>
          <a:xfrm>
            <a:off x="1076796" y="2024063"/>
            <a:ext cx="6562725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Noto Sans Symbols"/>
              <a:buChar char="❑"/>
              <a:defRPr b="0" i="0" sz="20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800"/>
              <a:buFont typeface="Noto Sans Symbols"/>
              <a:buChar char="⮚"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Noto Sans Symbols"/>
              <a:buChar char="❖"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2" name="Google Shape;7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82921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58157">
            <a:off x="-5371494" y="2254188"/>
            <a:ext cx="9749802" cy="96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Layout Personalizado">
  <p:cSld name="3_Layout Personalizad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616376">
            <a:off x="-5824404" y="-5091130"/>
            <a:ext cx="15441591" cy="1607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2333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3"/>
          <p:cNvSpPr txBox="1"/>
          <p:nvPr>
            <p:ph idx="1" type="body"/>
          </p:nvPr>
        </p:nvSpPr>
        <p:spPr>
          <a:xfrm>
            <a:off x="1204250" y="823348"/>
            <a:ext cx="4620132" cy="839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33"/>
          <p:cNvSpPr txBox="1"/>
          <p:nvPr>
            <p:ph idx="2" type="body"/>
          </p:nvPr>
        </p:nvSpPr>
        <p:spPr>
          <a:xfrm>
            <a:off x="1204250" y="2236876"/>
            <a:ext cx="5345156" cy="3409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Noto Sans Symbols"/>
              <a:buChar char="✔"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9" name="Google Shape;7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185971">
            <a:off x="7567069" y="4332513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idx="1" type="body"/>
          </p:nvPr>
        </p:nvSpPr>
        <p:spPr>
          <a:xfrm>
            <a:off x="1475482" y="3100387"/>
            <a:ext cx="4873625" cy="87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pt-BR"/>
              <a:t>Análise de Imagens</a:t>
            </a:r>
            <a:endParaRPr/>
          </a:p>
        </p:txBody>
      </p:sp>
      <p:sp>
        <p:nvSpPr>
          <p:cNvPr id="91" name="Google Shape;91;p4"/>
          <p:cNvSpPr txBox="1"/>
          <p:nvPr>
            <p:ph idx="2" type="body"/>
          </p:nvPr>
        </p:nvSpPr>
        <p:spPr>
          <a:xfrm>
            <a:off x="1475482" y="4121129"/>
            <a:ext cx="4401810" cy="328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pt-BR"/>
              <a:t>Capítulo 3. Detecção</a:t>
            </a:r>
            <a:endParaRPr/>
          </a:p>
        </p:txBody>
      </p:sp>
      <p:sp>
        <p:nvSpPr>
          <p:cNvPr id="92" name="Google Shape;92;p4"/>
          <p:cNvSpPr txBox="1"/>
          <p:nvPr>
            <p:ph idx="3" type="body"/>
          </p:nvPr>
        </p:nvSpPr>
        <p:spPr>
          <a:xfrm>
            <a:off x="1475472" y="4550575"/>
            <a:ext cx="4601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pt-BR"/>
              <a:t>3.1.	Pontos Isolados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idx="1" type="body"/>
          </p:nvPr>
        </p:nvSpPr>
        <p:spPr>
          <a:xfrm>
            <a:off x="1244792" y="881284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None/>
            </a:pPr>
            <a:r>
              <a:rPr lang="pt-BR"/>
              <a:t>Nesta Aula</a:t>
            </a:r>
            <a:endParaRPr/>
          </a:p>
        </p:txBody>
      </p:sp>
      <p:sp>
        <p:nvSpPr>
          <p:cNvPr id="98" name="Google Shape;98;p6"/>
          <p:cNvSpPr txBox="1"/>
          <p:nvPr>
            <p:ph idx="2" type="body"/>
          </p:nvPr>
        </p:nvSpPr>
        <p:spPr>
          <a:xfrm>
            <a:off x="969599" y="2137386"/>
            <a:ext cx="6562725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Detecção de pontos isolados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bbb3cd0ba_0_6"/>
          <p:cNvSpPr txBox="1"/>
          <p:nvPr>
            <p:ph idx="1" type="body"/>
          </p:nvPr>
        </p:nvSpPr>
        <p:spPr>
          <a:xfrm>
            <a:off x="1244799" y="881275"/>
            <a:ext cx="78702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None/>
            </a:pPr>
            <a:r>
              <a:rPr lang="pt-BR"/>
              <a:t>Detecção de Pontos Isolados</a:t>
            </a:r>
            <a:endParaRPr/>
          </a:p>
        </p:txBody>
      </p:sp>
      <p:sp>
        <p:nvSpPr>
          <p:cNvPr id="104" name="Google Shape;104;g8bbb3cd0ba_0_6"/>
          <p:cNvSpPr txBox="1"/>
          <p:nvPr>
            <p:ph idx="2" type="body"/>
          </p:nvPr>
        </p:nvSpPr>
        <p:spPr>
          <a:xfrm>
            <a:off x="969600" y="2137375"/>
            <a:ext cx="81453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b="1" lang="pt-BR"/>
              <a:t>Detecção de pontos é a mais simples técnica de detecção. </a:t>
            </a:r>
            <a:endParaRPr b="1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b="1" lang="pt-BR"/>
              <a:t>Um ponto terá uma mudança drástica do valor de cinza em relação aos seus vizinhos.</a:t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bb3cd0ba_0_53"/>
          <p:cNvSpPr txBox="1"/>
          <p:nvPr>
            <p:ph idx="1" type="body"/>
          </p:nvPr>
        </p:nvSpPr>
        <p:spPr>
          <a:xfrm>
            <a:off x="1244804" y="881275"/>
            <a:ext cx="68277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pt-BR"/>
              <a:t>Técnica</a:t>
            </a:r>
            <a:endParaRPr/>
          </a:p>
        </p:txBody>
      </p:sp>
      <p:sp>
        <p:nvSpPr>
          <p:cNvPr id="110" name="Google Shape;110;g8bbb3cd0ba_0_53"/>
          <p:cNvSpPr txBox="1"/>
          <p:nvPr/>
        </p:nvSpPr>
        <p:spPr>
          <a:xfrm>
            <a:off x="1018425" y="2083550"/>
            <a:ext cx="53817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➔"/>
            </a:pPr>
            <a:r>
              <a:rPr lang="pt-BR" sz="1700"/>
              <a:t>Uma técnica utilizada para a detecção de pontos isolados é a aplicação de templates, utilizando o filtro passa alta, como o mostrado a seguir: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g8bbb3cd0ba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3054075"/>
            <a:ext cx="1133475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8bbb3cd0ba_0_53"/>
          <p:cNvSpPr txBox="1"/>
          <p:nvPr/>
        </p:nvSpPr>
        <p:spPr>
          <a:xfrm>
            <a:off x="2835525" y="33060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|R| &gt; T, onde T é um Limiar não-negativo.</a:t>
            </a:r>
            <a:endParaRPr/>
          </a:p>
        </p:txBody>
      </p:sp>
      <p:pic>
        <p:nvPicPr>
          <p:cNvPr id="113" name="Google Shape;113;g8bbb3cd0ba_0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7200" y="3986850"/>
            <a:ext cx="5487075" cy="2871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bbb3cd0ba_0_220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pt-BR"/>
              <a:t>Na prática!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bbb3cd0ba_0_215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pt-BR"/>
              <a:t>Próxima aula</a:t>
            </a:r>
            <a:endParaRPr/>
          </a:p>
        </p:txBody>
      </p:sp>
      <p:sp>
        <p:nvSpPr>
          <p:cNvPr id="124" name="Google Shape;124;g8bbb3cd0ba_0_215"/>
          <p:cNvSpPr txBox="1"/>
          <p:nvPr>
            <p:ph idx="2" type="body"/>
          </p:nvPr>
        </p:nvSpPr>
        <p:spPr>
          <a:xfrm>
            <a:off x="969599" y="2137386"/>
            <a:ext cx="65628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pt-BR"/>
              <a:t>3.2 Detecção de Linhas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apa de aula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Nesta/Próxima aula e Conclusão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2020-01-13T16:44:14Z</dcterms:created>
  <dc:creator>Usuario_Local</dc:creator>
</cp:coreProperties>
</file>