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Arial Narr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jg9Q6GSJvxAgSGdj4PjgY45Td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Narrow-bold.fntdata"/><Relationship Id="rId12" Type="http://schemas.openxmlformats.org/officeDocument/2006/relationships/font" Target="fonts/Arial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ArialNarrow-boldItalic.fntdata"/><Relationship Id="rId14" Type="http://schemas.openxmlformats.org/officeDocument/2006/relationships/font" Target="fonts/ArialNarrow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bb3cd0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8bbb3cd0b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bb3cd0b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bbb3cd0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bb3cd0ba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8bbb3cd0b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bb3cd0ba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8bbb3cd0b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225405" y="1"/>
            <a:ext cx="13425312" cy="7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/>
          <p:nvPr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250" y="10322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3" type="body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285491">
            <a:off x="-975763" y="668768"/>
            <a:ext cx="12308797" cy="1191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3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Google Shape;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4_Custom Layout">
  <p:cSld name="94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 rot="3891847">
            <a:off x="9349158" y="-2314020"/>
            <a:ext cx="3533288" cy="374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10415156" y="226140"/>
            <a:ext cx="1401291" cy="358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/>
          <p:nvPr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18014">
            <a:off x="-2185363" y="-3552308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yout Personalizado">
  <p:cSld name="1_Layout Personalizado">
    <p:bg>
      <p:bgPr>
        <a:solidFill>
          <a:srgbClr val="282F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5972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2" type="body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3" type="body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9884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4894912" y="-7100494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8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465677" y="4346686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>
  <p:cSld name="Cabeçalho da Seçã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 flipH="1" rot="6073933">
            <a:off x="9629893" y="431019"/>
            <a:ext cx="6821480" cy="6729226"/>
          </a:xfrm>
          <a:custGeom>
            <a:rect b="b" l="l" r="r" t="t"/>
            <a:pathLst>
              <a:path extrusionOk="0" h="1949217" w="1810346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0"/>
          <p:cNvSpPr txBox="1"/>
          <p:nvPr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/>
          <p:nvPr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0"/>
          <p:cNvSpPr/>
          <p:nvPr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0"/>
          <p:cNvSpPr/>
          <p:nvPr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0"/>
          <p:cNvSpPr txBox="1"/>
          <p:nvPr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0"/>
          <p:cNvSpPr/>
          <p:nvPr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0"/>
          <p:cNvSpPr/>
          <p:nvPr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4" type="body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5" type="body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/>
          <p:nvPr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0"/>
          <p:cNvSpPr/>
          <p:nvPr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59216">
            <a:off x="-4413216" y="3786554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F4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2921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Layout Personalizado">
  <p:cSld name="3_Layout Personalizad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33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9" name="Google Shape;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567069" y="4332513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Análise de Imagens</a:t>
            </a:r>
            <a:endParaRPr/>
          </a:p>
        </p:txBody>
      </p:sp>
      <p:sp>
        <p:nvSpPr>
          <p:cNvPr id="91" name="Google Shape;91;p4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Capítulo 3. Detecção</a:t>
            </a:r>
            <a:endParaRPr/>
          </a:p>
        </p:txBody>
      </p:sp>
      <p:sp>
        <p:nvSpPr>
          <p:cNvPr id="92" name="Google Shape;92;p4"/>
          <p:cNvSpPr txBox="1"/>
          <p:nvPr>
            <p:ph idx="3" type="body"/>
          </p:nvPr>
        </p:nvSpPr>
        <p:spPr>
          <a:xfrm>
            <a:off x="1475472" y="4550575"/>
            <a:ext cx="4601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BR"/>
              <a:t>3.1.	Linhas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Nesta Aula</a:t>
            </a:r>
            <a:endParaRPr/>
          </a:p>
        </p:txBody>
      </p:sp>
      <p:sp>
        <p:nvSpPr>
          <p:cNvPr id="98" name="Google Shape;98;p6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Detecção de linhas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bb3cd0ba_0_6"/>
          <p:cNvSpPr txBox="1"/>
          <p:nvPr>
            <p:ph idx="1" type="body"/>
          </p:nvPr>
        </p:nvSpPr>
        <p:spPr>
          <a:xfrm>
            <a:off x="1244799" y="881275"/>
            <a:ext cx="7870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Detecção Linhas</a:t>
            </a:r>
            <a:endParaRPr/>
          </a:p>
        </p:txBody>
      </p:sp>
      <p:sp>
        <p:nvSpPr>
          <p:cNvPr id="104" name="Google Shape;104;g8bbb3cd0ba_0_6"/>
          <p:cNvSpPr txBox="1"/>
          <p:nvPr>
            <p:ph idx="2" type="body"/>
          </p:nvPr>
        </p:nvSpPr>
        <p:spPr>
          <a:xfrm>
            <a:off x="969600" y="2137375"/>
            <a:ext cx="8145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Detecção de linhas é o processo mais complicado, pois é necessário achar os pixels que são semelhantes e testá-los para verificar se são parte de uma linha comum. 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bb3cd0ba_0_53"/>
          <p:cNvSpPr txBox="1"/>
          <p:nvPr>
            <p:ph idx="1" type="body"/>
          </p:nvPr>
        </p:nvSpPr>
        <p:spPr>
          <a:xfrm>
            <a:off x="1244804" y="881275"/>
            <a:ext cx="6827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Técnica</a:t>
            </a:r>
            <a:endParaRPr/>
          </a:p>
        </p:txBody>
      </p:sp>
      <p:sp>
        <p:nvSpPr>
          <p:cNvPr id="110" name="Google Shape;110;g8bbb3cd0ba_0_53"/>
          <p:cNvSpPr txBox="1"/>
          <p:nvPr/>
        </p:nvSpPr>
        <p:spPr>
          <a:xfrm>
            <a:off x="1018425" y="2083550"/>
            <a:ext cx="5381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➔"/>
            </a:pPr>
            <a:r>
              <a:rPr lang="pt-BR" sz="1700"/>
              <a:t>De forma similar a detecção de pontos, podemos utilizar templates para a detecção de linhas.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8bbb3cd0ba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950" y="2853800"/>
            <a:ext cx="5487075" cy="150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8bbb3cd0ba_0_53"/>
          <p:cNvPicPr preferRelativeResize="0"/>
          <p:nvPr/>
        </p:nvPicPr>
        <p:blipFill rotWithShape="1">
          <a:blip r:embed="rId4">
            <a:alphaModFix/>
          </a:blip>
          <a:srcRect b="17303" l="8656" r="2280" t="8335"/>
          <a:stretch/>
        </p:blipFill>
        <p:spPr>
          <a:xfrm>
            <a:off x="3484337" y="4509418"/>
            <a:ext cx="37242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8bbb3cd0ba_0_53"/>
          <p:cNvPicPr preferRelativeResize="0"/>
          <p:nvPr/>
        </p:nvPicPr>
        <p:blipFill rotWithShape="1">
          <a:blip r:embed="rId5">
            <a:alphaModFix/>
          </a:blip>
          <a:srcRect b="10039" l="13334" r="5358" t="4153"/>
          <a:stretch/>
        </p:blipFill>
        <p:spPr>
          <a:xfrm>
            <a:off x="2379433" y="4510133"/>
            <a:ext cx="9525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bb3cd0ba_0_22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Na prática!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bb3cd0ba_0_215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Próxima aula</a:t>
            </a:r>
            <a:endParaRPr/>
          </a:p>
        </p:txBody>
      </p:sp>
      <p:sp>
        <p:nvSpPr>
          <p:cNvPr id="124" name="Google Shape;124;g8bbb3cd0ba_0_215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3.3 Detecção de Bordas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apa de aula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sta/Próxima aula e Conclusão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2020-01-13T16:44:14Z</dcterms:created>
  <dc:creator>Usuario_Local</dc:creator>
</cp:coreProperties>
</file>