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pCHJZ99HbtWce1YDDweQlXwiQ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638d665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638d66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638d665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638d66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638d665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638d66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3. Detecção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/>
              <a:t>3.1.	Bordas da imagem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Detecção de bordas da imagem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pt-BR"/>
              <a:t>Sobel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Filtro Laplaciano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pt-BR"/>
              <a:t>Canny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Uma Borda é o limite entre duas regiões com propriedades relativamente distintas de nível de cinza.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Técnicas para detecção de bordas</a:t>
            </a:r>
            <a:endParaRPr/>
          </a:p>
        </p:txBody>
      </p:sp>
      <p:sp>
        <p:nvSpPr>
          <p:cNvPr id="110" name="Google Shape;110;g8bbb3cd0ba_0_53"/>
          <p:cNvSpPr txBox="1"/>
          <p:nvPr/>
        </p:nvSpPr>
        <p:spPr>
          <a:xfrm>
            <a:off x="1018425" y="2083550"/>
            <a:ext cx="538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➔"/>
            </a:pPr>
            <a:r>
              <a:rPr lang="pt-BR" sz="1700"/>
              <a:t>Sobel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Filtro Laplaciano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Canny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638d6652_0_1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Sobel</a:t>
            </a:r>
            <a:endParaRPr/>
          </a:p>
        </p:txBody>
      </p:sp>
      <p:sp>
        <p:nvSpPr>
          <p:cNvPr id="116" name="Google Shape;116;g8c638d6652_0_1"/>
          <p:cNvSpPr txBox="1"/>
          <p:nvPr>
            <p:ph idx="2" type="body"/>
          </p:nvPr>
        </p:nvSpPr>
        <p:spPr>
          <a:xfrm>
            <a:off x="969600" y="2137375"/>
            <a:ext cx="90465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Em termos técnicos, consiste num operador que calcula diferenças finitas, dando uma aproximação do gradiente da intensidade dos pixels da imagem. Em cada ponto da imagem, o resultado da aplicação do filtro Sobel devolve o gradiente ou a norma deste vector.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8c638d665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25" y="3809625"/>
            <a:ext cx="2975475" cy="29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638d6652_0_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Filtro Laplaciano</a:t>
            </a:r>
            <a:endParaRPr/>
          </a:p>
        </p:txBody>
      </p:sp>
      <p:sp>
        <p:nvSpPr>
          <p:cNvPr id="123" name="Google Shape;123;g8c638d6652_0_10"/>
          <p:cNvSpPr txBox="1"/>
          <p:nvPr>
            <p:ph idx="2" type="body"/>
          </p:nvPr>
        </p:nvSpPr>
        <p:spPr>
          <a:xfrm>
            <a:off x="969600" y="2137375"/>
            <a:ext cx="90465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 Laplaciano de uma função bidimensional é a derivada de segunda ordem definida como: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8c638d665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03" y="3291750"/>
            <a:ext cx="4119350" cy="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8c638d665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51" y="3952225"/>
            <a:ext cx="3957125" cy="21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638d6652_0_22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Canny</a:t>
            </a:r>
            <a:endParaRPr/>
          </a:p>
        </p:txBody>
      </p:sp>
      <p:sp>
        <p:nvSpPr>
          <p:cNvPr id="131" name="Google Shape;131;g8c638d6652_0_22"/>
          <p:cNvSpPr txBox="1"/>
          <p:nvPr>
            <p:ph idx="2" type="body"/>
          </p:nvPr>
        </p:nvSpPr>
        <p:spPr>
          <a:xfrm>
            <a:off x="969600" y="2137375"/>
            <a:ext cx="7588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Basicamente o Canny envolve: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1. Aplicar um filtro gaussiano para suavizar a imagem e remover o ruído.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2. Encontrar os gradientes de intensidade da imagem.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3. Aplicar Sobel duplo para determinar bordas potenciais.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4. Aplicar um processo de “hysteresis” para verificar se o pixel faz parte de uma borda “forte” suprimindo todas as outras bordas que são fracas e não conectadas a bordas fortes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8c638d665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325" y="1541250"/>
            <a:ext cx="2846900" cy="27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43" name="Google Shape;143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3.4	Características Invariantes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