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3"/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12192000"/>
  <p:notesSz cx="6858000" cy="9144000"/>
  <p:embeddedFontLst>
    <p:embeddedFont>
      <p:font typeface="Arial Narrow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8" roundtripDataSignature="AMtx7mjjWQOrtUi470BGTEZ9bvxxtL3pW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font" Target="fonts/ArialNarrow-bold.fntdata"/><Relationship Id="rId14" Type="http://schemas.openxmlformats.org/officeDocument/2006/relationships/font" Target="fonts/ArialNarrow-regular.fntdata"/><Relationship Id="rId17" Type="http://schemas.openxmlformats.org/officeDocument/2006/relationships/font" Target="fonts/ArialNarrow-boldItalic.fntdata"/><Relationship Id="rId16" Type="http://schemas.openxmlformats.org/officeDocument/2006/relationships/font" Target="fonts/ArialNarrow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8" name="Google Shape;8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5" name="Google Shape;9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8bbb3cd0b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1" name="Google Shape;101;g8bbb3cd0ba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8bbb3cd0ba_0_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g8bbb3cd0ba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8b4461d139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8b4461d13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8bbb3cd0ba_0_2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g8bbb3cd0ba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bbb3cd0ba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4" name="Google Shape;124;g8bbb3cd0ba_0_2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bbb3cd0ba_0_2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g8bbb3cd0ba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1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ayout Personalizado">
  <p:cSld name="Layout Personalizado"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-1225405" y="1"/>
            <a:ext cx="13425312" cy="739139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6"/>
          <p:cNvSpPr/>
          <p:nvPr/>
        </p:nvSpPr>
        <p:spPr>
          <a:xfrm>
            <a:off x="-835364" y="0"/>
            <a:ext cx="13425312" cy="6858000"/>
          </a:xfrm>
          <a:prstGeom prst="rect">
            <a:avLst/>
          </a:prstGeom>
          <a:solidFill>
            <a:srgbClr val="00BAB4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" name="Google Shape;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59250" y="1032274"/>
            <a:ext cx="1401291" cy="35837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16"/>
          <p:cNvSpPr txBox="1"/>
          <p:nvPr>
            <p:ph idx="1" type="body"/>
          </p:nvPr>
        </p:nvSpPr>
        <p:spPr>
          <a:xfrm>
            <a:off x="1475482" y="3100387"/>
            <a:ext cx="4873625" cy="874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6"/>
          <p:cNvSpPr txBox="1"/>
          <p:nvPr>
            <p:ph idx="2" type="body"/>
          </p:nvPr>
        </p:nvSpPr>
        <p:spPr>
          <a:xfrm>
            <a:off x="1475482" y="4121129"/>
            <a:ext cx="4401810" cy="3286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6"/>
          <p:cNvSpPr txBox="1"/>
          <p:nvPr>
            <p:ph idx="3" type="body"/>
          </p:nvPr>
        </p:nvSpPr>
        <p:spPr>
          <a:xfrm>
            <a:off x="1475482" y="4550568"/>
            <a:ext cx="3261865" cy="3317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ayout Personalizado">
  <p:cSld name="Layout Personalizado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-7285491">
            <a:off x="-975763" y="668768"/>
            <a:ext cx="12308797" cy="11914466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05350" y="1063736"/>
            <a:ext cx="1401291" cy="35837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34"/>
          <p:cNvSpPr txBox="1"/>
          <p:nvPr>
            <p:ph idx="1" type="body"/>
          </p:nvPr>
        </p:nvSpPr>
        <p:spPr>
          <a:xfrm>
            <a:off x="1152812" y="846046"/>
            <a:ext cx="4620132" cy="8391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F30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282F3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34"/>
          <p:cNvSpPr txBox="1"/>
          <p:nvPr>
            <p:ph idx="2" type="body"/>
          </p:nvPr>
        </p:nvSpPr>
        <p:spPr>
          <a:xfrm>
            <a:off x="1153215" y="1861088"/>
            <a:ext cx="6358305" cy="44492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53F4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353F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85" name="Google Shape;85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587244" y="-5794267"/>
            <a:ext cx="7613462" cy="68580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94_Custom Layout">
  <p:cSld name="94_Custom Layou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5"/>
          <p:cNvSpPr/>
          <p:nvPr/>
        </p:nvSpPr>
        <p:spPr>
          <a:xfrm rot="3891847">
            <a:off x="9349158" y="-2314020"/>
            <a:ext cx="3533288" cy="374528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5"/>
          <p:cNvSpPr/>
          <p:nvPr/>
        </p:nvSpPr>
        <p:spPr>
          <a:xfrm>
            <a:off x="10415156" y="226140"/>
            <a:ext cx="1401291" cy="3583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Layout Personalizado">
  <p:cSld name="2_Layout Personalizado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7"/>
          <p:cNvSpPr/>
          <p:nvPr/>
        </p:nvSpPr>
        <p:spPr>
          <a:xfrm>
            <a:off x="1475743" y="3622580"/>
            <a:ext cx="1343643" cy="73161"/>
          </a:xfrm>
          <a:prstGeom prst="rect">
            <a:avLst/>
          </a:prstGeom>
          <a:solidFill>
            <a:srgbClr val="2EC6C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7"/>
          <p:cNvSpPr/>
          <p:nvPr/>
        </p:nvSpPr>
        <p:spPr>
          <a:xfrm>
            <a:off x="2889310" y="1240059"/>
            <a:ext cx="609958" cy="609958"/>
          </a:xfrm>
          <a:prstGeom prst="ellipse">
            <a:avLst/>
          </a:prstGeom>
          <a:solidFill>
            <a:srgbClr val="7746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" name="Google Shape;19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779201">
            <a:off x="6789678" y="1594932"/>
            <a:ext cx="8962096" cy="9499818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7"/>
          <p:cNvSpPr txBox="1"/>
          <p:nvPr>
            <p:ph idx="1" type="body"/>
          </p:nvPr>
        </p:nvSpPr>
        <p:spPr>
          <a:xfrm>
            <a:off x="1475868" y="2779713"/>
            <a:ext cx="4620132" cy="717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82F30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282F3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17"/>
          <p:cNvSpPr txBox="1"/>
          <p:nvPr>
            <p:ph idx="2" type="body"/>
          </p:nvPr>
        </p:nvSpPr>
        <p:spPr>
          <a:xfrm>
            <a:off x="1475868" y="3878847"/>
            <a:ext cx="4620132" cy="466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82F3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282F3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17"/>
          <p:cNvSpPr txBox="1"/>
          <p:nvPr>
            <p:ph idx="3" type="body"/>
          </p:nvPr>
        </p:nvSpPr>
        <p:spPr>
          <a:xfrm>
            <a:off x="1475868" y="4513538"/>
            <a:ext cx="4620132" cy="466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82F3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282F3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23" name="Google Shape;2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63803" y="1060874"/>
            <a:ext cx="1401291" cy="3583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8618014">
            <a:off x="-2185363" y="-3552308"/>
            <a:ext cx="6665480" cy="56207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Layout Personalizado">
  <p:cSld name="1_Layout Personalizado">
    <p:bg>
      <p:bgPr>
        <a:solidFill>
          <a:srgbClr val="282F30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/>
          <p:nvPr/>
        </p:nvSpPr>
        <p:spPr>
          <a:xfrm>
            <a:off x="1309360" y="4153867"/>
            <a:ext cx="1343643" cy="73161"/>
          </a:xfrm>
          <a:prstGeom prst="rect">
            <a:avLst/>
          </a:prstGeom>
          <a:solidFill>
            <a:srgbClr val="2EC6C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" name="Google Shape;27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559720" y="1063736"/>
            <a:ext cx="1401291" cy="35837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31"/>
          <p:cNvSpPr txBox="1"/>
          <p:nvPr>
            <p:ph idx="1" type="body"/>
          </p:nvPr>
        </p:nvSpPr>
        <p:spPr>
          <a:xfrm>
            <a:off x="1292020" y="3222629"/>
            <a:ext cx="4873625" cy="874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31"/>
          <p:cNvSpPr txBox="1"/>
          <p:nvPr>
            <p:ph idx="2" type="body"/>
          </p:nvPr>
        </p:nvSpPr>
        <p:spPr>
          <a:xfrm>
            <a:off x="1292020" y="4403626"/>
            <a:ext cx="4401810" cy="3286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31"/>
          <p:cNvSpPr txBox="1"/>
          <p:nvPr>
            <p:ph idx="3" type="body"/>
          </p:nvPr>
        </p:nvSpPr>
        <p:spPr>
          <a:xfrm>
            <a:off x="1292020" y="4833065"/>
            <a:ext cx="3261865" cy="3317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31" name="Google Shape;31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4849884">
            <a:off x="5385464" y="1816829"/>
            <a:ext cx="9749802" cy="965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8227057">
            <a:off x="-3885520" y="-6851702"/>
            <a:ext cx="9749802" cy="965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>
  <p:cSld name="Slide de título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9"/>
          <p:cNvSpPr/>
          <p:nvPr/>
        </p:nvSpPr>
        <p:spPr>
          <a:xfrm rot="5400000">
            <a:off x="683013" y="1203479"/>
            <a:ext cx="646333" cy="73161"/>
          </a:xfrm>
          <a:prstGeom prst="rect">
            <a:avLst/>
          </a:prstGeom>
          <a:solidFill>
            <a:srgbClr val="2EC6C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19"/>
          <p:cNvSpPr txBox="1"/>
          <p:nvPr>
            <p:ph idx="1" type="body"/>
          </p:nvPr>
        </p:nvSpPr>
        <p:spPr>
          <a:xfrm>
            <a:off x="1244792" y="881284"/>
            <a:ext cx="4620132" cy="717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82F30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282F3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19"/>
          <p:cNvSpPr txBox="1"/>
          <p:nvPr>
            <p:ph idx="2" type="body"/>
          </p:nvPr>
        </p:nvSpPr>
        <p:spPr>
          <a:xfrm>
            <a:off x="969599" y="2137386"/>
            <a:ext cx="6562725" cy="418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82F30"/>
              </a:buClr>
              <a:buSzPts val="2000"/>
              <a:buFont typeface="Noto Sans Symbols"/>
              <a:buChar char="❑"/>
              <a:defRPr b="0" i="0" sz="2000" u="none" cap="none" strike="noStrike">
                <a:solidFill>
                  <a:srgbClr val="353F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282F30"/>
              </a:buClr>
              <a:buSzPts val="1800"/>
              <a:buFont typeface="Noto Sans Symbols"/>
              <a:buChar char="⮚"/>
              <a:defRPr b="0" i="0" sz="1800" u="none" cap="none" strike="noStrike">
                <a:solidFill>
                  <a:srgbClr val="353F4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282F30"/>
              </a:buClr>
              <a:buSzPts val="1600"/>
              <a:buFont typeface="Noto Sans Symbols"/>
              <a:buChar char="❖"/>
              <a:defRPr b="0" i="0" sz="1600" u="none" cap="none" strike="noStrike">
                <a:solidFill>
                  <a:srgbClr val="353F4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282F3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353F4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38" name="Google Shape;38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725409">
            <a:off x="10424827" y="-2175931"/>
            <a:ext cx="11221497" cy="12414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258157">
            <a:off x="-5185226" y="2525121"/>
            <a:ext cx="9749802" cy="965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463803" y="1060874"/>
            <a:ext cx="1401291" cy="3583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Layout Personalizado">
  <p:cSld name="2_Layout Personalizado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616376">
            <a:off x="-4894912" y="-7100494"/>
            <a:ext cx="15441591" cy="16073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14850" y="1063736"/>
            <a:ext cx="1401291" cy="35837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29"/>
          <p:cNvSpPr txBox="1"/>
          <p:nvPr>
            <p:ph idx="1" type="body"/>
          </p:nvPr>
        </p:nvSpPr>
        <p:spPr>
          <a:xfrm>
            <a:off x="1357204" y="823348"/>
            <a:ext cx="4620132" cy="8391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F30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282F3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29"/>
          <p:cNvSpPr txBox="1"/>
          <p:nvPr>
            <p:ph idx="2" type="body"/>
          </p:nvPr>
        </p:nvSpPr>
        <p:spPr>
          <a:xfrm>
            <a:off x="1322509" y="1899188"/>
            <a:ext cx="5924552" cy="37630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53F4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353F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46" name="Google Shape;46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2185971">
            <a:off x="7465677" y="4346686"/>
            <a:ext cx="6665480" cy="56207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>
  <p:cSld name="Cabeçalho da Seção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0"/>
          <p:cNvSpPr/>
          <p:nvPr/>
        </p:nvSpPr>
        <p:spPr>
          <a:xfrm flipH="1" rot="6073933">
            <a:off x="9629893" y="431019"/>
            <a:ext cx="6821480" cy="6729226"/>
          </a:xfrm>
          <a:custGeom>
            <a:rect b="b" l="l" r="r" t="t"/>
            <a:pathLst>
              <a:path extrusionOk="0" h="1949217" w="1810346">
                <a:moveTo>
                  <a:pt x="0" y="890954"/>
                </a:moveTo>
                <a:cubicBezTo>
                  <a:pt x="0" y="398894"/>
                  <a:pt x="398894" y="0"/>
                  <a:pt x="890954" y="0"/>
                </a:cubicBezTo>
                <a:cubicBezTo>
                  <a:pt x="1383014" y="0"/>
                  <a:pt x="1943833" y="160769"/>
                  <a:pt x="1781908" y="890954"/>
                </a:cubicBezTo>
                <a:cubicBezTo>
                  <a:pt x="1648558" y="1316339"/>
                  <a:pt x="1544939" y="1229458"/>
                  <a:pt x="890954" y="1781908"/>
                </a:cubicBezTo>
                <a:cubicBezTo>
                  <a:pt x="236969" y="2334358"/>
                  <a:pt x="0" y="1383014"/>
                  <a:pt x="0" y="890954"/>
                </a:cubicBezTo>
                <a:close/>
              </a:path>
            </a:pathLst>
          </a:custGeom>
          <a:solidFill>
            <a:srgbClr val="75707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30"/>
          <p:cNvSpPr txBox="1"/>
          <p:nvPr/>
        </p:nvSpPr>
        <p:spPr>
          <a:xfrm>
            <a:off x="1810993" y="4128311"/>
            <a:ext cx="1854432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pt-BR" sz="54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02.</a:t>
            </a:r>
            <a:endParaRPr b="1" i="0" sz="5400" u="none" cap="none" strike="noStrik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30"/>
          <p:cNvSpPr txBox="1"/>
          <p:nvPr/>
        </p:nvSpPr>
        <p:spPr>
          <a:xfrm>
            <a:off x="1810993" y="1972178"/>
            <a:ext cx="1854432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pt-BR" sz="54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01.</a:t>
            </a:r>
            <a:endParaRPr b="1" i="0" sz="5400" u="none" cap="none" strike="noStrik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30"/>
          <p:cNvSpPr txBox="1"/>
          <p:nvPr/>
        </p:nvSpPr>
        <p:spPr>
          <a:xfrm>
            <a:off x="5714871" y="1994618"/>
            <a:ext cx="1854432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pt-BR" sz="54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03.</a:t>
            </a:r>
            <a:endParaRPr b="1" i="0" sz="5400" u="none" cap="none" strike="noStrik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30"/>
          <p:cNvSpPr/>
          <p:nvPr/>
        </p:nvSpPr>
        <p:spPr>
          <a:xfrm flipH="1">
            <a:off x="3207398" y="1994618"/>
            <a:ext cx="180909" cy="18090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30"/>
          <p:cNvSpPr/>
          <p:nvPr/>
        </p:nvSpPr>
        <p:spPr>
          <a:xfrm flipH="1">
            <a:off x="3223391" y="4150751"/>
            <a:ext cx="180909" cy="18090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30"/>
          <p:cNvSpPr/>
          <p:nvPr/>
        </p:nvSpPr>
        <p:spPr>
          <a:xfrm flipH="1">
            <a:off x="7081792" y="2017058"/>
            <a:ext cx="180909" cy="18090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30"/>
          <p:cNvSpPr txBox="1"/>
          <p:nvPr/>
        </p:nvSpPr>
        <p:spPr>
          <a:xfrm>
            <a:off x="5714871" y="4128311"/>
            <a:ext cx="1854432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pt-BR" sz="54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04.</a:t>
            </a:r>
            <a:endParaRPr b="1" i="0" sz="5400" u="none" cap="none" strike="noStrik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30"/>
          <p:cNvSpPr/>
          <p:nvPr/>
        </p:nvSpPr>
        <p:spPr>
          <a:xfrm flipH="1">
            <a:off x="7127269" y="4150751"/>
            <a:ext cx="180909" cy="18090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30"/>
          <p:cNvSpPr/>
          <p:nvPr/>
        </p:nvSpPr>
        <p:spPr>
          <a:xfrm flipH="1">
            <a:off x="7308178" y="4335951"/>
            <a:ext cx="135920" cy="135920"/>
          </a:xfrm>
          <a:prstGeom prst="ellipse">
            <a:avLst/>
          </a:prstGeom>
          <a:solidFill>
            <a:srgbClr val="7746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30"/>
          <p:cNvSpPr txBox="1"/>
          <p:nvPr>
            <p:ph idx="1" type="body"/>
          </p:nvPr>
        </p:nvSpPr>
        <p:spPr>
          <a:xfrm>
            <a:off x="1214161" y="893422"/>
            <a:ext cx="4620132" cy="717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F30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282F3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30"/>
          <p:cNvSpPr txBox="1"/>
          <p:nvPr>
            <p:ph idx="2" type="body"/>
          </p:nvPr>
        </p:nvSpPr>
        <p:spPr>
          <a:xfrm>
            <a:off x="1235992" y="2813811"/>
            <a:ext cx="3676454" cy="11890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53F4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353F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30"/>
          <p:cNvSpPr txBox="1"/>
          <p:nvPr>
            <p:ph idx="3" type="body"/>
          </p:nvPr>
        </p:nvSpPr>
        <p:spPr>
          <a:xfrm>
            <a:off x="5221925" y="2837988"/>
            <a:ext cx="3676454" cy="11890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53F4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353F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30"/>
          <p:cNvSpPr txBox="1"/>
          <p:nvPr>
            <p:ph idx="4" type="body"/>
          </p:nvPr>
        </p:nvSpPr>
        <p:spPr>
          <a:xfrm>
            <a:off x="5221925" y="5035920"/>
            <a:ext cx="3676454" cy="11890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53F4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353F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30"/>
          <p:cNvSpPr txBox="1"/>
          <p:nvPr>
            <p:ph idx="5" type="body"/>
          </p:nvPr>
        </p:nvSpPr>
        <p:spPr>
          <a:xfrm>
            <a:off x="1235992" y="5025743"/>
            <a:ext cx="3676454" cy="11890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53F4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353F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63" name="Google Shape;63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463803" y="1060874"/>
            <a:ext cx="1401291" cy="35837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30"/>
          <p:cNvSpPr/>
          <p:nvPr/>
        </p:nvSpPr>
        <p:spPr>
          <a:xfrm flipH="1">
            <a:off x="7308178" y="2173654"/>
            <a:ext cx="135920" cy="135920"/>
          </a:xfrm>
          <a:prstGeom prst="ellipse">
            <a:avLst/>
          </a:prstGeom>
          <a:solidFill>
            <a:srgbClr val="7746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0"/>
          <p:cNvSpPr/>
          <p:nvPr/>
        </p:nvSpPr>
        <p:spPr>
          <a:xfrm flipH="1">
            <a:off x="3399348" y="2173654"/>
            <a:ext cx="135920" cy="135920"/>
          </a:xfrm>
          <a:prstGeom prst="ellipse">
            <a:avLst/>
          </a:prstGeom>
          <a:solidFill>
            <a:srgbClr val="7746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30"/>
          <p:cNvSpPr/>
          <p:nvPr/>
        </p:nvSpPr>
        <p:spPr>
          <a:xfrm flipH="1">
            <a:off x="3399348" y="4338289"/>
            <a:ext cx="135920" cy="135920"/>
          </a:xfrm>
          <a:prstGeom prst="ellipse">
            <a:avLst/>
          </a:prstGeom>
          <a:solidFill>
            <a:srgbClr val="7746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7" name="Google Shape;67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7959216">
            <a:off x="-4413216" y="3786554"/>
            <a:ext cx="6665480" cy="56207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>
  <p:cSld name="Título e conteúdo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2"/>
          <p:cNvSpPr/>
          <p:nvPr/>
        </p:nvSpPr>
        <p:spPr>
          <a:xfrm>
            <a:off x="7129966" y="450916"/>
            <a:ext cx="609958" cy="609958"/>
          </a:xfrm>
          <a:prstGeom prst="ellipse">
            <a:avLst/>
          </a:prstGeom>
          <a:solidFill>
            <a:srgbClr val="7746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32"/>
          <p:cNvSpPr txBox="1"/>
          <p:nvPr>
            <p:ph idx="1" type="body"/>
          </p:nvPr>
        </p:nvSpPr>
        <p:spPr>
          <a:xfrm>
            <a:off x="1076796" y="881284"/>
            <a:ext cx="4620132" cy="717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53F40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353F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32"/>
          <p:cNvSpPr txBox="1"/>
          <p:nvPr>
            <p:ph idx="2" type="body"/>
          </p:nvPr>
        </p:nvSpPr>
        <p:spPr>
          <a:xfrm>
            <a:off x="1076796" y="2024063"/>
            <a:ext cx="6562725" cy="418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82F30"/>
              </a:buClr>
              <a:buSzPts val="2000"/>
              <a:buFont typeface="Noto Sans Symbols"/>
              <a:buChar char="❑"/>
              <a:defRPr b="0" i="0" sz="2000" u="none" cap="none" strike="noStrike">
                <a:solidFill>
                  <a:srgbClr val="353F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282F30"/>
              </a:buClr>
              <a:buSzPts val="1800"/>
              <a:buFont typeface="Noto Sans Symbols"/>
              <a:buChar char="⮚"/>
              <a:defRPr b="0" i="0" sz="1800" u="none" cap="none" strike="noStrike">
                <a:solidFill>
                  <a:srgbClr val="353F4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282F30"/>
              </a:buClr>
              <a:buSzPts val="1600"/>
              <a:buFont typeface="Noto Sans Symbols"/>
              <a:buChar char="❖"/>
              <a:defRPr b="0" i="0" sz="1600" u="none" cap="none" strike="noStrike">
                <a:solidFill>
                  <a:srgbClr val="353F4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282F3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353F4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72" name="Google Shape;72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782921" y="1060874"/>
            <a:ext cx="1401291" cy="35837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258157">
            <a:off x="-5371494" y="2254188"/>
            <a:ext cx="9749802" cy="965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_Layout Personalizado">
  <p:cSld name="3_Layout Personalizado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616376">
            <a:off x="-5824404" y="-5091130"/>
            <a:ext cx="15441591" cy="16073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42333" y="1063736"/>
            <a:ext cx="1401291" cy="35837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33"/>
          <p:cNvSpPr txBox="1"/>
          <p:nvPr>
            <p:ph idx="1" type="body"/>
          </p:nvPr>
        </p:nvSpPr>
        <p:spPr>
          <a:xfrm>
            <a:off x="1204250" y="823348"/>
            <a:ext cx="4620132" cy="8391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F30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282F3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33"/>
          <p:cNvSpPr txBox="1"/>
          <p:nvPr>
            <p:ph idx="2" type="body"/>
          </p:nvPr>
        </p:nvSpPr>
        <p:spPr>
          <a:xfrm>
            <a:off x="1204250" y="2236876"/>
            <a:ext cx="5345156" cy="34097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53F40"/>
              </a:buClr>
              <a:buSzPts val="1800"/>
              <a:buFont typeface="Noto Sans Symbols"/>
              <a:buChar char="✔"/>
              <a:defRPr b="0" i="0" sz="1800" u="none" cap="none" strike="noStrike">
                <a:solidFill>
                  <a:srgbClr val="353F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79" name="Google Shape;79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2185971">
            <a:off x="7567069" y="4332513"/>
            <a:ext cx="6665480" cy="56207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<Relationship Id="rId5" Type="http://schemas.openxmlformats.org/officeDocument/2006/relationships/slideLayout" Target="../slideLayouts/slideLayout9.xml"/><Relationship Id="rId6" Type="http://schemas.openxmlformats.org/officeDocument/2006/relationships/slideLayout" Target="../slideLayouts/slideLayout10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"/>
          <p:cNvSpPr txBox="1"/>
          <p:nvPr>
            <p:ph idx="1" type="body"/>
          </p:nvPr>
        </p:nvSpPr>
        <p:spPr>
          <a:xfrm>
            <a:off x="1475482" y="3100387"/>
            <a:ext cx="4873625" cy="874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pt-BR"/>
              <a:t>Análise de Imagens</a:t>
            </a:r>
            <a:endParaRPr/>
          </a:p>
        </p:txBody>
      </p:sp>
      <p:sp>
        <p:nvSpPr>
          <p:cNvPr id="91" name="Google Shape;91;p4"/>
          <p:cNvSpPr txBox="1"/>
          <p:nvPr>
            <p:ph idx="2" type="body"/>
          </p:nvPr>
        </p:nvSpPr>
        <p:spPr>
          <a:xfrm>
            <a:off x="1475482" y="4121129"/>
            <a:ext cx="4401810" cy="3286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pt-BR"/>
              <a:t>Capítulo 2. Transformação da imagem</a:t>
            </a:r>
            <a:endParaRPr/>
          </a:p>
        </p:txBody>
      </p:sp>
      <p:sp>
        <p:nvSpPr>
          <p:cNvPr id="92" name="Google Shape;92;p4"/>
          <p:cNvSpPr txBox="1"/>
          <p:nvPr>
            <p:ph idx="3" type="body"/>
          </p:nvPr>
        </p:nvSpPr>
        <p:spPr>
          <a:xfrm>
            <a:off x="1475472" y="4550575"/>
            <a:ext cx="46011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pt-BR"/>
              <a:t>Transformada discreta do cosseno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"/>
          <p:cNvSpPr txBox="1"/>
          <p:nvPr>
            <p:ph idx="1" type="body"/>
          </p:nvPr>
        </p:nvSpPr>
        <p:spPr>
          <a:xfrm>
            <a:off x="1244792" y="881284"/>
            <a:ext cx="4620132" cy="717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2F30"/>
              </a:buClr>
              <a:buSzPts val="3600"/>
              <a:buNone/>
            </a:pPr>
            <a:r>
              <a:rPr lang="pt-BR"/>
              <a:t>Nesta Aula</a:t>
            </a:r>
            <a:endParaRPr/>
          </a:p>
        </p:txBody>
      </p:sp>
      <p:sp>
        <p:nvSpPr>
          <p:cNvPr id="98" name="Google Shape;98;p6"/>
          <p:cNvSpPr txBox="1"/>
          <p:nvPr>
            <p:ph idx="2" type="body"/>
          </p:nvPr>
        </p:nvSpPr>
        <p:spPr>
          <a:xfrm>
            <a:off x="969599" y="2137386"/>
            <a:ext cx="6562725" cy="418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➔"/>
            </a:pPr>
            <a:r>
              <a:rPr lang="pt-BR"/>
              <a:t>Transformada </a:t>
            </a:r>
            <a:r>
              <a:rPr lang="pt-BR"/>
              <a:t>discreta do cosseno</a:t>
            </a:r>
            <a:endParaRPr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➔"/>
            </a:pPr>
            <a:r>
              <a:rPr lang="pt-BR"/>
              <a:t>Compressão de imagens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8bbb3cd0ba_0_6"/>
          <p:cNvSpPr txBox="1"/>
          <p:nvPr>
            <p:ph idx="1" type="body"/>
          </p:nvPr>
        </p:nvSpPr>
        <p:spPr>
          <a:xfrm>
            <a:off x="1244799" y="881275"/>
            <a:ext cx="7870200" cy="71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2F30"/>
              </a:buClr>
              <a:buSzPts val="3600"/>
              <a:buNone/>
            </a:pPr>
            <a:r>
              <a:rPr lang="pt-BR"/>
              <a:t>Transformada Discreta de Cosseno (DTC)</a:t>
            </a:r>
            <a:endParaRPr/>
          </a:p>
        </p:txBody>
      </p:sp>
      <p:sp>
        <p:nvSpPr>
          <p:cNvPr id="104" name="Google Shape;104;g8bbb3cd0ba_0_6"/>
          <p:cNvSpPr txBox="1"/>
          <p:nvPr>
            <p:ph idx="2" type="body"/>
          </p:nvPr>
        </p:nvSpPr>
        <p:spPr>
          <a:xfrm>
            <a:off x="969600" y="2137375"/>
            <a:ext cx="8145300" cy="41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➔"/>
            </a:pPr>
            <a:r>
              <a:rPr b="1" lang="pt-BR"/>
              <a:t>DTC é uma transformada relacionada com a transformada de Fourier, similar à Discrete Fourier Transform (DFT), mas que usa somente números reais.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bbb3cd0ba_0_53"/>
          <p:cNvSpPr txBox="1"/>
          <p:nvPr>
            <p:ph idx="1" type="body"/>
          </p:nvPr>
        </p:nvSpPr>
        <p:spPr>
          <a:xfrm>
            <a:off x="1244804" y="881275"/>
            <a:ext cx="6827700" cy="71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600"/>
              <a:buNone/>
            </a:pPr>
            <a:r>
              <a:rPr lang="pt-BR"/>
              <a:t>Aplicações</a:t>
            </a:r>
            <a:endParaRPr/>
          </a:p>
        </p:txBody>
      </p:sp>
      <p:sp>
        <p:nvSpPr>
          <p:cNvPr id="110" name="Google Shape;110;g8bbb3cd0ba_0_53"/>
          <p:cNvSpPr txBox="1"/>
          <p:nvPr/>
        </p:nvSpPr>
        <p:spPr>
          <a:xfrm>
            <a:off x="1018425" y="2083550"/>
            <a:ext cx="5381700" cy="6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➔"/>
            </a:pPr>
            <a:r>
              <a:rPr lang="pt-BR" sz="1700"/>
              <a:t>Processamento digital de imagens(JPEG)</a:t>
            </a:r>
            <a:endParaRPr sz="1700"/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➔"/>
            </a:pPr>
            <a:r>
              <a:rPr lang="pt-BR" sz="1700"/>
              <a:t>Compressão de dados(MP3)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8b4461d139_0_8"/>
          <p:cNvSpPr txBox="1"/>
          <p:nvPr>
            <p:ph idx="1" type="body"/>
          </p:nvPr>
        </p:nvSpPr>
        <p:spPr>
          <a:xfrm>
            <a:off x="1244792" y="881284"/>
            <a:ext cx="4620000" cy="717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/>
              <a:t>Compressão JPEG</a:t>
            </a:r>
            <a:endParaRPr/>
          </a:p>
        </p:txBody>
      </p:sp>
      <p:pic>
        <p:nvPicPr>
          <p:cNvPr id="116" name="Google Shape;116;g8b4461d139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4800" y="1598884"/>
            <a:ext cx="6342614" cy="49543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8bbb3cd0ba_0_220"/>
          <p:cNvSpPr txBox="1"/>
          <p:nvPr>
            <p:ph idx="1" type="body"/>
          </p:nvPr>
        </p:nvSpPr>
        <p:spPr>
          <a:xfrm>
            <a:off x="1244792" y="881284"/>
            <a:ext cx="4620000" cy="71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600"/>
              <a:buNone/>
            </a:pPr>
            <a:r>
              <a:rPr lang="pt-BR"/>
              <a:t>Na prática!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8bbb3cd0ba_0_210"/>
          <p:cNvSpPr txBox="1"/>
          <p:nvPr>
            <p:ph idx="1" type="body"/>
          </p:nvPr>
        </p:nvSpPr>
        <p:spPr>
          <a:xfrm>
            <a:off x="1244792" y="881284"/>
            <a:ext cx="4620000" cy="71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2F30"/>
              </a:buClr>
              <a:buSzPts val="3600"/>
              <a:buNone/>
            </a:pPr>
            <a:r>
              <a:rPr lang="pt-BR"/>
              <a:t>Conclusão</a:t>
            </a:r>
            <a:endParaRPr/>
          </a:p>
        </p:txBody>
      </p:sp>
      <p:sp>
        <p:nvSpPr>
          <p:cNvPr id="127" name="Google Shape;127;g8bbb3cd0ba_0_210"/>
          <p:cNvSpPr txBox="1"/>
          <p:nvPr>
            <p:ph idx="2" type="body"/>
          </p:nvPr>
        </p:nvSpPr>
        <p:spPr>
          <a:xfrm>
            <a:off x="969599" y="2137386"/>
            <a:ext cx="6562800" cy="41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➔"/>
            </a:pPr>
            <a:r>
              <a:rPr lang="pt-BR"/>
              <a:t>Transformada de Fourier</a:t>
            </a:r>
            <a:endParaRPr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➔"/>
            </a:pPr>
            <a:r>
              <a:rPr lang="pt-BR"/>
              <a:t>Compressão de imagens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8bbb3cd0ba_0_215"/>
          <p:cNvSpPr txBox="1"/>
          <p:nvPr>
            <p:ph idx="1" type="body"/>
          </p:nvPr>
        </p:nvSpPr>
        <p:spPr>
          <a:xfrm>
            <a:off x="1244792" y="881284"/>
            <a:ext cx="4620000" cy="71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600"/>
              <a:buNone/>
            </a:pPr>
            <a:r>
              <a:rPr lang="pt-BR"/>
              <a:t>Próxima aula</a:t>
            </a:r>
            <a:endParaRPr/>
          </a:p>
        </p:txBody>
      </p:sp>
      <p:sp>
        <p:nvSpPr>
          <p:cNvPr id="133" name="Google Shape;133;g8bbb3cd0ba_0_215"/>
          <p:cNvSpPr txBox="1"/>
          <p:nvPr>
            <p:ph idx="2" type="body"/>
          </p:nvPr>
        </p:nvSpPr>
        <p:spPr>
          <a:xfrm>
            <a:off x="969599" y="2137386"/>
            <a:ext cx="6562800" cy="41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pt-BR"/>
              <a:t>2.3 Transformada de Hough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Nesta/Próxima aula e Conclusão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Capa de aula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2020-01-13T16:44:14Z</dcterms:created>
  <dc:creator>Usuario_Local</dc:creator>
</cp:coreProperties>
</file>