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10"/>
  </p:notesMasterIdLst>
  <p:sldIdLst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6eoBQKNPjIfxylP9eWtAAuyKb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3399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858b3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8c858b3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311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713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67a34cb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8c67a34cb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23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de1ac0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8dde1ac0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31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de1ac0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8dde1ac0f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9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bb3cd0ba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8bbb3cd0ba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04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8c858b39d1_0_43"/>
          <p:cNvSpPr/>
          <p:nvPr/>
        </p:nvSpPr>
        <p:spPr>
          <a:xfrm>
            <a:off x="1475743" y="3622580"/>
            <a:ext cx="1343700" cy="73200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8c858b39d1_0_43"/>
          <p:cNvSpPr/>
          <p:nvPr/>
        </p:nvSpPr>
        <p:spPr>
          <a:xfrm>
            <a:off x="2889310" y="1240059"/>
            <a:ext cx="609900" cy="60990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g8c858b39d1_0_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8c858b39d1_0_43"/>
          <p:cNvSpPr txBox="1">
            <a:spLocks noGrp="1"/>
          </p:cNvSpPr>
          <p:nvPr>
            <p:ph type="body" idx="1"/>
          </p:nvPr>
        </p:nvSpPr>
        <p:spPr>
          <a:xfrm>
            <a:off x="1475868" y="2779713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8c858b39d1_0_43"/>
          <p:cNvSpPr txBox="1">
            <a:spLocks noGrp="1"/>
          </p:cNvSpPr>
          <p:nvPr>
            <p:ph type="body" idx="2"/>
          </p:nvPr>
        </p:nvSpPr>
        <p:spPr>
          <a:xfrm>
            <a:off x="1475868" y="3878847"/>
            <a:ext cx="4620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8c858b39d1_0_43"/>
          <p:cNvSpPr txBox="1">
            <a:spLocks noGrp="1"/>
          </p:cNvSpPr>
          <p:nvPr>
            <p:ph type="body" idx="3"/>
          </p:nvPr>
        </p:nvSpPr>
        <p:spPr>
          <a:xfrm>
            <a:off x="1475868" y="4513538"/>
            <a:ext cx="4620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13;g8c858b39d1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3803" y="1060874"/>
            <a:ext cx="1401294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8c858b39d1_0_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618013">
            <a:off x="-2185365" y="-3552309"/>
            <a:ext cx="6665482" cy="562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1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2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sz="20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sz="16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1" name="Google Shape;8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2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4" name="Google Shape;9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2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3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4_Custom Layout">
  <p:cSld name="94_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2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3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" name="Google Shape;3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bg>
      <p:bgPr>
        <a:solidFill>
          <a:srgbClr val="282F3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3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0" name="Google Shape;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Discipl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82" y="1111086"/>
            <a:ext cx="4369435" cy="1575281"/>
          </a:xfrm>
          <a:prstGeom prst="rect">
            <a:avLst/>
          </a:prstGeom>
        </p:spPr>
      </p:pic>
      <p:sp>
        <p:nvSpPr>
          <p:cNvPr id="6" name="Título 6"/>
          <p:cNvSpPr>
            <a:spLocks noGrp="1"/>
          </p:cNvSpPr>
          <p:nvPr>
            <p:ph type="title" hasCustomPrompt="1"/>
          </p:nvPr>
        </p:nvSpPr>
        <p:spPr>
          <a:xfrm>
            <a:off x="1391478" y="3717033"/>
            <a:ext cx="9409045" cy="222198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2667" b="1" baseline="0" dirty="0">
                <a:solidFill>
                  <a:srgbClr val="C8C8C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Nome da disciplina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Aula &lt;nº capítulo&gt;.&lt;nº aula&gt;.  &lt;título da aula&gt;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Prof. &lt;Nome do professor&gt;</a:t>
            </a:r>
          </a:p>
        </p:txBody>
      </p:sp>
    </p:spTree>
    <p:extLst>
      <p:ext uri="{BB962C8B-B14F-4D97-AF65-F5344CB8AC3E}">
        <p14:creationId xmlns:p14="http://schemas.microsoft.com/office/powerpoint/2010/main" val="304405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1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2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sz="20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sz="16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9"/>
          <p:cNvSpPr txBox="1">
            <a:spLocks noGrp="1"/>
          </p:cNvSpPr>
          <p:nvPr>
            <p:ph type="body" idx="1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2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5" name="Google Shape;5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/>
          <p:nvPr/>
        </p:nvSpPr>
        <p:spPr>
          <a:xfrm rot="6073933" flipH="1">
            <a:off x="9629893" y="431019"/>
            <a:ext cx="6821480" cy="6729226"/>
          </a:xfrm>
          <a:custGeom>
            <a:avLst/>
            <a:gdLst/>
            <a:ahLst/>
            <a:cxnLst/>
            <a:rect l="l" t="t" r="r" b="b"/>
            <a:pathLst>
              <a:path w="1810346" h="1949217" extrusionOk="0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54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54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54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54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54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54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54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sz="5400" b="1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1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2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3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4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5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2" name="Google Shape;7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5"/>
            <a:ext cx="12240683" cy="691276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-25843"/>
            <a:ext cx="12240683" cy="69127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1" name="Retângulo 10"/>
          <p:cNvSpPr/>
          <p:nvPr/>
        </p:nvSpPr>
        <p:spPr>
          <a:xfrm>
            <a:off x="3890625" y="740701"/>
            <a:ext cx="4416491" cy="1536171"/>
          </a:xfrm>
          <a:prstGeom prst="rect">
            <a:avLst/>
          </a:prstGeom>
          <a:blipFill dpi="0" rotWithShape="1">
            <a:blip r:embed="rId3" cstate="print">
              <a:alphaModFix amt="6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19403" y="1988840"/>
            <a:ext cx="10849205" cy="4416491"/>
          </a:xfrm>
        </p:spPr>
        <p:txBody>
          <a:bodyPr/>
          <a:lstStyle/>
          <a:p>
            <a:r>
              <a:rPr lang="pt-BR" sz="3733" b="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aula interativa do </a:t>
            </a:r>
            <a:r>
              <a:rPr lang="pt-BR" sz="3733" spc="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 de </a:t>
            </a:r>
            <a:r>
              <a:rPr lang="pt-BR" sz="3733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Imagens </a:t>
            </a:r>
            <a:r>
              <a:rPr lang="pt-BR" sz="3733" b="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começará em breve!</a:t>
            </a:r>
            <a:r>
              <a:rPr lang="pt-BR" sz="3200" b="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pt-BR" sz="3200" b="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2133" b="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pt-BR" sz="2133" b="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2400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Atenção</a:t>
            </a:r>
            <a:r>
              <a:rPr lang="pt-BR" sz="2133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lang="pt-BR" sz="2133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2133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pt-BR" sz="2133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2133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Acesse a aula com NOME COMPLETO, para que sua frequência seja computada.</a:t>
            </a:r>
            <a:br>
              <a:rPr lang="pt-BR" sz="2133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2133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Mantenha o microfone DESLIGADO, abrindo-o apenas em momentos de interatividade.</a:t>
            </a:r>
            <a:br>
              <a:rPr lang="pt-BR" sz="2133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2133" b="0" kern="100" spc="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Mantenha seu vídeo sempre ATIVADO.</a:t>
            </a:r>
            <a:endParaRPr lang="pt-BR" sz="2133" b="0" kern="100" spc="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858b39d1_0_0"/>
          <p:cNvSpPr txBox="1">
            <a:spLocks noGrp="1"/>
          </p:cNvSpPr>
          <p:nvPr>
            <p:ph type="body" idx="1"/>
          </p:nvPr>
        </p:nvSpPr>
        <p:spPr>
          <a:xfrm>
            <a:off x="1475868" y="2779713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Análise de Imagens</a:t>
            </a:r>
            <a:endParaRPr dirty="0"/>
          </a:p>
        </p:txBody>
      </p:sp>
      <p:sp>
        <p:nvSpPr>
          <p:cNvPr id="100" name="Google Shape;100;g8c858b39d1_0_0"/>
          <p:cNvSpPr txBox="1">
            <a:spLocks noGrp="1"/>
          </p:cNvSpPr>
          <p:nvPr>
            <p:ph type="body" idx="2"/>
          </p:nvPr>
        </p:nvSpPr>
        <p:spPr>
          <a:xfrm>
            <a:off x="1475868" y="3878847"/>
            <a:ext cx="4620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 smtClean="0"/>
              <a:t>Primeira Aula </a:t>
            </a:r>
            <a:r>
              <a:rPr lang="pt-BR" dirty="0"/>
              <a:t>Interativa</a:t>
            </a:r>
            <a:endParaRPr dirty="0"/>
          </a:p>
        </p:txBody>
      </p:sp>
      <p:sp>
        <p:nvSpPr>
          <p:cNvPr id="101" name="Google Shape;101;g8c858b39d1_0_0"/>
          <p:cNvSpPr txBox="1">
            <a:spLocks noGrp="1"/>
          </p:cNvSpPr>
          <p:nvPr>
            <p:ph type="body" idx="3"/>
          </p:nvPr>
        </p:nvSpPr>
        <p:spPr>
          <a:xfrm>
            <a:off x="1475868" y="4513538"/>
            <a:ext cx="4620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PROF. PAULO CALAES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body" idx="1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2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Ferramentas para visão computacional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pt-BR"/>
              <a:t>Fiji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pt-BR"/>
              <a:t>AWS Rekognition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pt-BR"/>
              <a:t>Google Vision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67a34cb8_0_2"/>
          <p:cNvSpPr txBox="1">
            <a:spLocks noGrp="1"/>
          </p:cNvSpPr>
          <p:nvPr>
            <p:ph type="body" idx="1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Fiji</a:t>
            </a:r>
            <a:endParaRPr/>
          </a:p>
        </p:txBody>
      </p:sp>
      <p:sp>
        <p:nvSpPr>
          <p:cNvPr id="113" name="Google Shape;113;g8c67a34cb8_0_2"/>
          <p:cNvSpPr txBox="1">
            <a:spLocks noGrp="1"/>
          </p:cNvSpPr>
          <p:nvPr>
            <p:ph type="body" idx="2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dirty="0"/>
              <a:t>Fiji é um pacote de processamento de imagem de código aberto baseado no </a:t>
            </a:r>
            <a:r>
              <a:rPr lang="pt-BR" dirty="0" err="1"/>
              <a:t>ImageJ</a:t>
            </a:r>
            <a:r>
              <a:rPr lang="pt-BR" dirty="0"/>
              <a:t>. O principal objetivo de Fiji é fornecer uma distribuição do </a:t>
            </a:r>
            <a:r>
              <a:rPr lang="pt-BR" dirty="0" err="1"/>
              <a:t>ImageJ</a:t>
            </a:r>
            <a:r>
              <a:rPr lang="pt-BR" dirty="0"/>
              <a:t> com muitos </a:t>
            </a:r>
            <a:r>
              <a:rPr lang="pt-BR" dirty="0" err="1"/>
              <a:t>plugins</a:t>
            </a:r>
            <a:r>
              <a:rPr lang="pt-BR" dirty="0"/>
              <a:t> fornecidos.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de1ac0fe_0_2"/>
          <p:cNvSpPr txBox="1">
            <a:spLocks noGrp="1"/>
          </p:cNvSpPr>
          <p:nvPr>
            <p:ph type="body" idx="1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AWS Rekognition</a:t>
            </a:r>
            <a:endParaRPr/>
          </a:p>
        </p:txBody>
      </p:sp>
      <p:sp>
        <p:nvSpPr>
          <p:cNvPr id="119" name="Google Shape;119;g8dde1ac0fe_0_2"/>
          <p:cNvSpPr txBox="1">
            <a:spLocks noGrp="1"/>
          </p:cNvSpPr>
          <p:nvPr>
            <p:ph type="body" idx="2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O Amazon Rekognition facilita a adição de análises de imagem e vídeo aos seus aplicativos usando a tecnologia comprovada e altamente escalável de aprendizagem profunda, que não requer conhecimentos de machine learning para usar. Com o Amazon Rekognition, você pode identificar objetos, pessoas, texto, cenas e atividades em imagens e vídeos, além de detectar qualquer conteúdo inapropriado.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de1ac0fe_0_8"/>
          <p:cNvSpPr txBox="1">
            <a:spLocks noGrp="1"/>
          </p:cNvSpPr>
          <p:nvPr>
            <p:ph type="body" idx="1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Google Vision AI</a:t>
            </a:r>
            <a:endParaRPr/>
          </a:p>
        </p:txBody>
      </p:sp>
      <p:sp>
        <p:nvSpPr>
          <p:cNvPr id="125" name="Google Shape;125;g8dde1ac0fe_0_8"/>
          <p:cNvSpPr txBox="1">
            <a:spLocks noGrp="1"/>
          </p:cNvSpPr>
          <p:nvPr>
            <p:ph type="body" idx="2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Obtenha informações de suas imagens na nuvem ou na borda com o AutoML Vision ou use modelos pré-treinados da API Vision para detectar emoções, entender texto e muito mais.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bb3cd0ba_0_220"/>
          <p:cNvSpPr txBox="1">
            <a:spLocks noGrp="1"/>
          </p:cNvSpPr>
          <p:nvPr>
            <p:ph type="body" idx="1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16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Noto Sans Symbols</vt:lpstr>
      <vt:lpstr>Arial Narrow</vt:lpstr>
      <vt:lpstr>Calibri</vt:lpstr>
      <vt:lpstr>Open Sans</vt:lpstr>
      <vt:lpstr>1_Capa de aula</vt:lpstr>
      <vt:lpstr>Nesta/Próxima aula e Conclusão</vt:lpstr>
      <vt:lpstr>A aula interativa do Análise de Imagens começará em breve!  Atenção:  1) Acesse a aula com NOME COMPLETO, para que sua frequência seja computada. 2) Mantenha o microfone DESLIGADO, abrindo-o apenas em momentos de interatividade. 3) Mantenha seu vídeo sempre ATIVADO.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aula interativa do Análise de Imagens começará em breve!  Atenção:  1) Acesse a aula com NOME COMPLETO, para que sua frequência seja computada. 2) Mantenha o microfone DESLIGADO, abrindo-o apenas em momentos de interatividade. 3) Mantenha seu vídeo sempre ATIVADO.</dc:title>
  <dc:creator>Usuario_Local</dc:creator>
  <cp:lastModifiedBy>IGTI</cp:lastModifiedBy>
  <cp:revision>1</cp:revision>
  <dcterms:created xsi:type="dcterms:W3CDTF">2020-01-13T16:44:14Z</dcterms:created>
  <dcterms:modified xsi:type="dcterms:W3CDTF">2020-07-31T19:04:59Z</dcterms:modified>
</cp:coreProperties>
</file>