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63EE-636E-62F6-E05C-83BB8DD28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6EFC8-76AA-8FEE-A166-86885128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128-0094-1CDE-7D5B-C6360821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05/04/23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7CE5A-1143-A200-0401-9F3417E0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7557-4A1D-DF7E-DE3E-5637BFC0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5123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C4E4-578B-FAE3-5E68-B29D2EC3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3F4A5-A86C-206A-CBC5-B715AD26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E2A1-1EF2-F665-9958-EEFA8543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05/04/23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83AC-5405-26B3-A8FE-03E49425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9D83-E44C-C166-CAD4-AE7B98D8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5641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B0B92-02F3-D586-4419-3FF82F880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691B7-7A97-46E2-32A1-DAD299FE6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7164-A169-D08A-4207-18687704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05/04/23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F1ABC-F153-D8C5-54FC-584736DA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7C96A-D848-A707-F54E-0A9FDD3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8859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A653-07D6-2121-F23B-2BE76669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5D83-2FB4-AFAD-212A-67BFAE3D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1472B-5916-444C-2B41-EAD23FE7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05/04/23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A4303-BD97-B075-B65F-F000541C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E50A-3A73-3AA4-2B57-CBA12A73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2700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608B-2CCE-7A54-28AE-592CD788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15F7A-C30E-367B-34DE-42C9309F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B5E16-EE51-5D9D-E0C2-C41D6C44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05/04/23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2E37-AD5C-7C4A-B015-1D75256F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2432-4996-9AE1-38CB-613969A3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4120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E39D-6BC8-8DAE-1376-56A569E2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1C92-5801-242B-43ED-0BD791649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B388C-1C33-0D0A-1599-1D961BB8B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BB945-48D9-B462-F4F3-199A757A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05/04/23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E98F5-6EA4-425C-5298-29345E75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1AD5F-7A95-C18D-F951-5CDEE307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1456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620E-203F-110B-CEB3-58AC510A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B7D9-9A98-5017-C60A-BCF125EBC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BE59-74A9-883D-6DA7-FE3DC51D6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2A3E2-965A-1E41-8B17-B2DAB051C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EFC6E-1CE1-CDF8-E6A9-F5A12796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F75F1-A914-7680-7264-49BE983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05/04/23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4B7CF-9741-98F1-944A-2C6DF620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12729-9259-ACA0-F70B-333938BE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4942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BC7A-D05D-8D56-B0E2-850AEBCF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B05FA-2DAE-52C5-CFD4-2B2FC46B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05/04/23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E4B63-C3EF-874B-7DB9-A157CAA9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613A3-368D-6CB2-0FCF-D856AE0A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580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B1CC-CE73-FCBA-E2EB-798473B8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05/04/23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4F37D-769D-8791-5682-ABD3DF3C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12DC-5C52-14E4-4EE7-AD1B1814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6281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7557-91D1-741C-7074-29B9F151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D0E8-3A11-FB4F-FC68-9B0A91FDC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FD7C6-B820-A141-A691-08A67AF5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DDB2B-2609-DFD0-17A7-7393899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05/04/23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DD2C8-BBBE-48AA-D772-043B24A9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22A45-43E8-027E-180F-5A817FDE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5154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B9BA-B039-8040-1C87-357ED9BA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49D15-0AA1-09CA-D5FD-54814C73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E4B4C-2ECF-C95C-6D26-B622286EA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F83F-8A64-F60E-5F39-48388785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05/04/23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46B22-31FD-0806-2697-BE25B7C6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590CB-D0B0-8C79-431E-D85BB7D9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247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C8D4D-B3B2-82F3-F254-A4AF4969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3AE07-18C8-77F8-F12A-3CDF0C09F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D2AB-AE58-E9EB-4F78-F1EAE020C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0719-0A22-404D-9BD7-35F61F3A4D19}" type="datetimeFigureOut">
              <a:rPr lang="en-BR" smtClean="0"/>
              <a:t>05/04/23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CEB3-D7CC-FBEB-A3E7-7336DE529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C411-778D-C7F2-ECEE-268761AF5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852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2A92E4-FEEF-3C02-8C83-9520141D6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1134"/>
              </p:ext>
            </p:extLst>
          </p:nvPr>
        </p:nvGraphicFramePr>
        <p:xfrm>
          <a:off x="434427" y="150794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A24460-8479-7BDE-BD3A-4DDD2D6860B1}"/>
              </a:ext>
            </a:extLst>
          </p:cNvPr>
          <p:cNvSpPr txBox="1"/>
          <p:nvPr/>
        </p:nvSpPr>
        <p:spPr>
          <a:xfrm>
            <a:off x="434427" y="11386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S0</a:t>
            </a:r>
          </a:p>
        </p:txBody>
      </p:sp>
    </p:spTree>
    <p:extLst>
      <p:ext uri="{BB962C8B-B14F-4D97-AF65-F5344CB8AC3E}">
        <p14:creationId xmlns:p14="http://schemas.microsoft.com/office/powerpoint/2010/main" val="168495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2A92E4-FEEF-3C02-8C83-9520141D64EE}"/>
              </a:ext>
            </a:extLst>
          </p:cNvPr>
          <p:cNvGraphicFramePr>
            <a:graphicFrameLocks noGrp="1"/>
          </p:cNvGraphicFramePr>
          <p:nvPr/>
        </p:nvGraphicFramePr>
        <p:xfrm>
          <a:off x="434427" y="150794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A24460-8479-7BDE-BD3A-4DDD2D6860B1}"/>
              </a:ext>
            </a:extLst>
          </p:cNvPr>
          <p:cNvSpPr txBox="1"/>
          <p:nvPr/>
        </p:nvSpPr>
        <p:spPr>
          <a:xfrm>
            <a:off x="434427" y="11386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S0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143A459-64AF-636D-57E3-F7BA5F5D28FF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589969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3341B3D-AC8A-0A90-FB9A-A10F74A1C89F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205658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4370D42-1B16-C6A5-BC3A-85D1A136E606}"/>
              </a:ext>
            </a:extLst>
          </p:cNvPr>
          <p:cNvSpPr txBox="1"/>
          <p:nvPr/>
        </p:nvSpPr>
        <p:spPr>
          <a:xfrm>
            <a:off x="3195812" y="58996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54286-4FE2-2727-E53B-0E7C05956428}"/>
              </a:ext>
            </a:extLst>
          </p:cNvPr>
          <p:cNvSpPr txBox="1"/>
          <p:nvPr/>
        </p:nvSpPr>
        <p:spPr>
          <a:xfrm>
            <a:off x="3195812" y="205122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1590B-1854-3D78-9304-FC99AC515FF3}"/>
              </a:ext>
            </a:extLst>
          </p:cNvPr>
          <p:cNvSpPr txBox="1"/>
          <p:nvPr/>
        </p:nvSpPr>
        <p:spPr>
          <a:xfrm>
            <a:off x="3195812" y="447788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S9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552F4D2-73E4-34AB-DF0C-2E6A88A5820D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4598000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37F8911-CD65-1555-B3DB-01E8077019BC}"/>
              </a:ext>
            </a:extLst>
          </p:cNvPr>
          <p:cNvSpPr txBox="1"/>
          <p:nvPr/>
        </p:nvSpPr>
        <p:spPr>
          <a:xfrm>
            <a:off x="4141076" y="352319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.</a:t>
            </a:r>
          </a:p>
          <a:p>
            <a:r>
              <a:rPr lang="en-BR" dirty="0"/>
              <a:t>.</a:t>
            </a:r>
          </a:p>
          <a:p>
            <a:r>
              <a:rPr lang="en-BR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A7E4D2-D98C-BBAE-D1F9-79BD305B0B9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657455" y="774635"/>
            <a:ext cx="1538357" cy="110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ACF663-F11F-B811-D644-1B44977DEEF4}"/>
              </a:ext>
            </a:extLst>
          </p:cNvPr>
          <p:cNvCxnSpPr>
            <a:endCxn id="12" idx="1"/>
          </p:cNvCxnSpPr>
          <p:nvPr/>
        </p:nvCxnSpPr>
        <p:spPr>
          <a:xfrm>
            <a:off x="1657455" y="2051223"/>
            <a:ext cx="153835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F7DA3C-70FA-9065-ECE2-C5C9AAEB2D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657455" y="2605221"/>
            <a:ext cx="1538357" cy="205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2B07EF-F0D8-5533-AB49-3B8E4ECE1EEA}"/>
              </a:ext>
            </a:extLst>
          </p:cNvPr>
          <p:cNvSpPr txBox="1"/>
          <p:nvPr/>
        </p:nvSpPr>
        <p:spPr>
          <a:xfrm>
            <a:off x="1792255" y="77463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P(S1|S0)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1EC04-C783-2DD3-FD1D-FEB22597E9F0}"/>
              </a:ext>
            </a:extLst>
          </p:cNvPr>
          <p:cNvSpPr txBox="1"/>
          <p:nvPr/>
        </p:nvSpPr>
        <p:spPr>
          <a:xfrm>
            <a:off x="2037081" y="178162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P(S2|S0)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48DBD6-CEF4-FBEA-57A2-65104EF05359}"/>
              </a:ext>
            </a:extLst>
          </p:cNvPr>
          <p:cNvSpPr txBox="1"/>
          <p:nvPr/>
        </p:nvSpPr>
        <p:spPr>
          <a:xfrm>
            <a:off x="1657455" y="380019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P(S3|S0)</a:t>
            </a:r>
          </a:p>
        </p:txBody>
      </p:sp>
    </p:spTree>
    <p:extLst>
      <p:ext uri="{BB962C8B-B14F-4D97-AF65-F5344CB8AC3E}">
        <p14:creationId xmlns:p14="http://schemas.microsoft.com/office/powerpoint/2010/main" val="341792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2A92E4-FEEF-3C02-8C83-9520141D64EE}"/>
              </a:ext>
            </a:extLst>
          </p:cNvPr>
          <p:cNvGraphicFramePr>
            <a:graphicFrameLocks noGrp="1"/>
          </p:cNvGraphicFramePr>
          <p:nvPr/>
        </p:nvGraphicFramePr>
        <p:xfrm>
          <a:off x="434427" y="150794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A24460-8479-7BDE-BD3A-4DDD2D6860B1}"/>
              </a:ext>
            </a:extLst>
          </p:cNvPr>
          <p:cNvSpPr txBox="1"/>
          <p:nvPr/>
        </p:nvSpPr>
        <p:spPr>
          <a:xfrm>
            <a:off x="434427" y="11386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S0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143A459-64AF-636D-57E3-F7BA5F5D28FF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589969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3341B3D-AC8A-0A90-FB9A-A10F74A1C89F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205658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4370D42-1B16-C6A5-BC3A-85D1A136E606}"/>
              </a:ext>
            </a:extLst>
          </p:cNvPr>
          <p:cNvSpPr txBox="1"/>
          <p:nvPr/>
        </p:nvSpPr>
        <p:spPr>
          <a:xfrm>
            <a:off x="3195812" y="58996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54286-4FE2-2727-E53B-0E7C05956428}"/>
              </a:ext>
            </a:extLst>
          </p:cNvPr>
          <p:cNvSpPr txBox="1"/>
          <p:nvPr/>
        </p:nvSpPr>
        <p:spPr>
          <a:xfrm>
            <a:off x="3195812" y="205122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1590B-1854-3D78-9304-FC99AC515FF3}"/>
              </a:ext>
            </a:extLst>
          </p:cNvPr>
          <p:cNvSpPr txBox="1"/>
          <p:nvPr/>
        </p:nvSpPr>
        <p:spPr>
          <a:xfrm>
            <a:off x="3195812" y="447788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S9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552F4D2-73E4-34AB-DF0C-2E6A88A5820D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4598000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37F8911-CD65-1555-B3DB-01E8077019BC}"/>
              </a:ext>
            </a:extLst>
          </p:cNvPr>
          <p:cNvSpPr txBox="1"/>
          <p:nvPr/>
        </p:nvSpPr>
        <p:spPr>
          <a:xfrm>
            <a:off x="4141076" y="352319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.</a:t>
            </a:r>
          </a:p>
          <a:p>
            <a:r>
              <a:rPr lang="en-BR" dirty="0"/>
              <a:t>.</a:t>
            </a:r>
          </a:p>
          <a:p>
            <a:r>
              <a:rPr lang="en-BR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A7E4D2-D98C-BBAE-D1F9-79BD305B0B9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657455" y="774635"/>
            <a:ext cx="1538357" cy="110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ACF663-F11F-B811-D644-1B44977DEEF4}"/>
              </a:ext>
            </a:extLst>
          </p:cNvPr>
          <p:cNvCxnSpPr>
            <a:endCxn id="12" idx="1"/>
          </p:cNvCxnSpPr>
          <p:nvPr/>
        </p:nvCxnSpPr>
        <p:spPr>
          <a:xfrm>
            <a:off x="1657455" y="2051223"/>
            <a:ext cx="153835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F7DA3C-70FA-9065-ECE2-C5C9AAEB2D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657455" y="2605221"/>
            <a:ext cx="1538357" cy="205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2B07EF-F0D8-5533-AB49-3B8E4ECE1EEA}"/>
              </a:ext>
            </a:extLst>
          </p:cNvPr>
          <p:cNvSpPr txBox="1"/>
          <p:nvPr/>
        </p:nvSpPr>
        <p:spPr>
          <a:xfrm>
            <a:off x="1635204" y="76927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P(S1|S0)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1EC04-C783-2DD3-FD1D-FEB22597E9F0}"/>
              </a:ext>
            </a:extLst>
          </p:cNvPr>
          <p:cNvSpPr txBox="1"/>
          <p:nvPr/>
        </p:nvSpPr>
        <p:spPr>
          <a:xfrm>
            <a:off x="2037081" y="178162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P(S2|S0)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48DBD6-CEF4-FBEA-57A2-65104EF05359}"/>
              </a:ext>
            </a:extLst>
          </p:cNvPr>
          <p:cNvSpPr txBox="1"/>
          <p:nvPr/>
        </p:nvSpPr>
        <p:spPr>
          <a:xfrm>
            <a:off x="1657455" y="380019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P(S3|S0)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BF750324-D7FA-30E3-38D3-D56FEE9BF56B}"/>
              </a:ext>
            </a:extLst>
          </p:cNvPr>
          <p:cNvGraphicFramePr>
            <a:graphicFrameLocks noGrp="1"/>
          </p:cNvGraphicFramePr>
          <p:nvPr/>
        </p:nvGraphicFramePr>
        <p:xfrm>
          <a:off x="6940330" y="621500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11CA708-ACA9-C10C-7C24-9D0507B4BDB2}"/>
              </a:ext>
            </a:extLst>
          </p:cNvPr>
          <p:cNvSpPr txBox="1"/>
          <p:nvPr/>
        </p:nvSpPr>
        <p:spPr>
          <a:xfrm>
            <a:off x="6398725" y="6215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S10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8DBD86D4-9768-8F2C-9B5E-06A764CB5A72}"/>
              </a:ext>
            </a:extLst>
          </p:cNvPr>
          <p:cNvGraphicFramePr>
            <a:graphicFrameLocks noGrp="1"/>
          </p:cNvGraphicFramePr>
          <p:nvPr/>
        </p:nvGraphicFramePr>
        <p:xfrm>
          <a:off x="6923228" y="2051223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AD1A046-48E5-4121-D3E9-2F8DA97409AC}"/>
              </a:ext>
            </a:extLst>
          </p:cNvPr>
          <p:cNvSpPr txBox="1"/>
          <p:nvPr/>
        </p:nvSpPr>
        <p:spPr>
          <a:xfrm>
            <a:off x="6381623" y="205122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S11</a:t>
            </a:r>
          </a:p>
        </p:txBody>
      </p: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D168E06A-2D70-84E2-E265-8B9E8DC18A0E}"/>
              </a:ext>
            </a:extLst>
          </p:cNvPr>
          <p:cNvGraphicFramePr>
            <a:graphicFrameLocks noGrp="1"/>
          </p:cNvGraphicFramePr>
          <p:nvPr/>
        </p:nvGraphicFramePr>
        <p:xfrm>
          <a:off x="6940330" y="462953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0990039-913A-BEFE-9721-567893497772}"/>
              </a:ext>
            </a:extLst>
          </p:cNvPr>
          <p:cNvSpPr txBox="1"/>
          <p:nvPr/>
        </p:nvSpPr>
        <p:spPr>
          <a:xfrm>
            <a:off x="6398725" y="462953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32353E-7255-EF44-CD40-3393098D6ACA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4826324" y="806166"/>
            <a:ext cx="1572401" cy="33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31D4D-9E6C-EF9B-84AB-0A7C56F3A780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4826324" y="1138609"/>
            <a:ext cx="1555299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A0EF7F-19A3-86CB-9BA7-70936B9B4CFC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4826324" y="1138609"/>
            <a:ext cx="1572401" cy="367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FA2088-DB59-31BD-8CFF-453C929AD37C}"/>
              </a:ext>
            </a:extLst>
          </p:cNvPr>
          <p:cNvSpPr txBox="1"/>
          <p:nvPr/>
        </p:nvSpPr>
        <p:spPr>
          <a:xfrm>
            <a:off x="5114632" y="54761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P(S10|S1)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D52EDF-A88E-588C-F27A-324B27317E0B}"/>
              </a:ext>
            </a:extLst>
          </p:cNvPr>
          <p:cNvSpPr txBox="1"/>
          <p:nvPr/>
        </p:nvSpPr>
        <p:spPr>
          <a:xfrm>
            <a:off x="5328914" y="131315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P(S11|S1)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0DD94A-B249-7EA0-FC25-7089342B0E0F}"/>
              </a:ext>
            </a:extLst>
          </p:cNvPr>
          <p:cNvSpPr txBox="1"/>
          <p:nvPr/>
        </p:nvSpPr>
        <p:spPr>
          <a:xfrm>
            <a:off x="4983195" y="380019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P(S18|S1)</a:t>
            </a:r>
          </a:p>
        </p:txBody>
      </p:sp>
    </p:spTree>
    <p:extLst>
      <p:ext uri="{BB962C8B-B14F-4D97-AF65-F5344CB8AC3E}">
        <p14:creationId xmlns:p14="http://schemas.microsoft.com/office/powerpoint/2010/main" val="279583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2A92E4-FEEF-3C02-8C83-9520141D64EE}"/>
              </a:ext>
            </a:extLst>
          </p:cNvPr>
          <p:cNvGraphicFramePr>
            <a:graphicFrameLocks noGrp="1"/>
          </p:cNvGraphicFramePr>
          <p:nvPr/>
        </p:nvGraphicFramePr>
        <p:xfrm>
          <a:off x="434427" y="150794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A24460-8479-7BDE-BD3A-4DDD2D6860B1}"/>
              </a:ext>
            </a:extLst>
          </p:cNvPr>
          <p:cNvSpPr txBox="1"/>
          <p:nvPr/>
        </p:nvSpPr>
        <p:spPr>
          <a:xfrm>
            <a:off x="434427" y="11386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S0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143A459-64AF-636D-57E3-F7BA5F5D28FF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589969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3341B3D-AC8A-0A90-FB9A-A10F74A1C89F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205658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4370D42-1B16-C6A5-BC3A-85D1A136E606}"/>
              </a:ext>
            </a:extLst>
          </p:cNvPr>
          <p:cNvSpPr txBox="1"/>
          <p:nvPr/>
        </p:nvSpPr>
        <p:spPr>
          <a:xfrm>
            <a:off x="3195812" y="58996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54286-4FE2-2727-E53B-0E7C05956428}"/>
              </a:ext>
            </a:extLst>
          </p:cNvPr>
          <p:cNvSpPr txBox="1"/>
          <p:nvPr/>
        </p:nvSpPr>
        <p:spPr>
          <a:xfrm>
            <a:off x="3195812" y="205122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1590B-1854-3D78-9304-FC99AC515FF3}"/>
              </a:ext>
            </a:extLst>
          </p:cNvPr>
          <p:cNvSpPr txBox="1"/>
          <p:nvPr/>
        </p:nvSpPr>
        <p:spPr>
          <a:xfrm>
            <a:off x="3195812" y="447788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S9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552F4D2-73E4-34AB-DF0C-2E6A88A5820D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4598000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37F8911-CD65-1555-B3DB-01E8077019BC}"/>
              </a:ext>
            </a:extLst>
          </p:cNvPr>
          <p:cNvSpPr txBox="1"/>
          <p:nvPr/>
        </p:nvSpPr>
        <p:spPr>
          <a:xfrm>
            <a:off x="4141076" y="352319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.</a:t>
            </a:r>
          </a:p>
          <a:p>
            <a:r>
              <a:rPr lang="en-BR" dirty="0"/>
              <a:t>.</a:t>
            </a:r>
          </a:p>
          <a:p>
            <a:r>
              <a:rPr lang="en-BR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A7E4D2-D98C-BBAE-D1F9-79BD305B0B9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657455" y="774635"/>
            <a:ext cx="1538357" cy="110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ACF663-F11F-B811-D644-1B44977DEEF4}"/>
              </a:ext>
            </a:extLst>
          </p:cNvPr>
          <p:cNvCxnSpPr>
            <a:endCxn id="12" idx="1"/>
          </p:cNvCxnSpPr>
          <p:nvPr/>
        </p:nvCxnSpPr>
        <p:spPr>
          <a:xfrm>
            <a:off x="1657455" y="2051223"/>
            <a:ext cx="153835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F7DA3C-70FA-9065-ECE2-C5C9AAEB2D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657455" y="2605221"/>
            <a:ext cx="1538357" cy="205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2B07EF-F0D8-5533-AB49-3B8E4ECE1EEA}"/>
              </a:ext>
            </a:extLst>
          </p:cNvPr>
          <p:cNvSpPr txBox="1"/>
          <p:nvPr/>
        </p:nvSpPr>
        <p:spPr>
          <a:xfrm>
            <a:off x="1635204" y="76927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P(S1|S0)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1EC04-C783-2DD3-FD1D-FEB22597E9F0}"/>
              </a:ext>
            </a:extLst>
          </p:cNvPr>
          <p:cNvSpPr txBox="1"/>
          <p:nvPr/>
        </p:nvSpPr>
        <p:spPr>
          <a:xfrm>
            <a:off x="2037081" y="178162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P(S2|S0)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48DBD6-CEF4-FBEA-57A2-65104EF05359}"/>
              </a:ext>
            </a:extLst>
          </p:cNvPr>
          <p:cNvSpPr txBox="1"/>
          <p:nvPr/>
        </p:nvSpPr>
        <p:spPr>
          <a:xfrm>
            <a:off x="1657455" y="380019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P(S3|S0)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BF750324-D7FA-30E3-38D3-D56FEE9BF56B}"/>
              </a:ext>
            </a:extLst>
          </p:cNvPr>
          <p:cNvGraphicFramePr>
            <a:graphicFrameLocks noGrp="1"/>
          </p:cNvGraphicFramePr>
          <p:nvPr/>
        </p:nvGraphicFramePr>
        <p:xfrm>
          <a:off x="6940330" y="621500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11CA708-ACA9-C10C-7C24-9D0507B4BDB2}"/>
              </a:ext>
            </a:extLst>
          </p:cNvPr>
          <p:cNvSpPr txBox="1"/>
          <p:nvPr/>
        </p:nvSpPr>
        <p:spPr>
          <a:xfrm>
            <a:off x="6398725" y="6215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S10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8DBD86D4-9768-8F2C-9B5E-06A764CB5A72}"/>
              </a:ext>
            </a:extLst>
          </p:cNvPr>
          <p:cNvGraphicFramePr>
            <a:graphicFrameLocks noGrp="1"/>
          </p:cNvGraphicFramePr>
          <p:nvPr/>
        </p:nvGraphicFramePr>
        <p:xfrm>
          <a:off x="6923228" y="2051223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AD1A046-48E5-4121-D3E9-2F8DA97409AC}"/>
              </a:ext>
            </a:extLst>
          </p:cNvPr>
          <p:cNvSpPr txBox="1"/>
          <p:nvPr/>
        </p:nvSpPr>
        <p:spPr>
          <a:xfrm>
            <a:off x="6381623" y="205122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S11</a:t>
            </a:r>
          </a:p>
        </p:txBody>
      </p: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D168E06A-2D70-84E2-E265-8B9E8DC18A0E}"/>
              </a:ext>
            </a:extLst>
          </p:cNvPr>
          <p:cNvGraphicFramePr>
            <a:graphicFrameLocks noGrp="1"/>
          </p:cNvGraphicFramePr>
          <p:nvPr/>
        </p:nvGraphicFramePr>
        <p:xfrm>
          <a:off x="6940330" y="462953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0990039-913A-BEFE-9721-567893497772}"/>
              </a:ext>
            </a:extLst>
          </p:cNvPr>
          <p:cNvSpPr txBox="1"/>
          <p:nvPr/>
        </p:nvSpPr>
        <p:spPr>
          <a:xfrm>
            <a:off x="6398725" y="462953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32353E-7255-EF44-CD40-3393098D6ACA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4826324" y="806166"/>
            <a:ext cx="1572401" cy="33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31D4D-9E6C-EF9B-84AB-0A7C56F3A780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4826324" y="1138609"/>
            <a:ext cx="1555299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A0EF7F-19A3-86CB-9BA7-70936B9B4CFC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4826324" y="1138609"/>
            <a:ext cx="1572401" cy="367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FA2088-DB59-31BD-8CFF-453C929AD37C}"/>
              </a:ext>
            </a:extLst>
          </p:cNvPr>
          <p:cNvSpPr txBox="1"/>
          <p:nvPr/>
        </p:nvSpPr>
        <p:spPr>
          <a:xfrm>
            <a:off x="5114632" y="54761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P(S10|S1)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D52EDF-A88E-588C-F27A-324B27317E0B}"/>
              </a:ext>
            </a:extLst>
          </p:cNvPr>
          <p:cNvSpPr txBox="1"/>
          <p:nvPr/>
        </p:nvSpPr>
        <p:spPr>
          <a:xfrm>
            <a:off x="5328914" y="131315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P(S11|S1)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0DD94A-B249-7EA0-FC25-7089342B0E0F}"/>
              </a:ext>
            </a:extLst>
          </p:cNvPr>
          <p:cNvSpPr txBox="1"/>
          <p:nvPr/>
        </p:nvSpPr>
        <p:spPr>
          <a:xfrm>
            <a:off x="4983195" y="380019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P(S18|S1)</a:t>
            </a:r>
          </a:p>
        </p:txBody>
      </p:sp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971B927D-2300-4002-3852-68FDB885792C}"/>
              </a:ext>
            </a:extLst>
          </p:cNvPr>
          <p:cNvGraphicFramePr>
            <a:graphicFrameLocks noGrp="1"/>
          </p:cNvGraphicFramePr>
          <p:nvPr/>
        </p:nvGraphicFramePr>
        <p:xfrm>
          <a:off x="10109199" y="621500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66BF41F8-3C60-0AAE-612F-DCA75C07FA44}"/>
              </a:ext>
            </a:extLst>
          </p:cNvPr>
          <p:cNvSpPr txBox="1"/>
          <p:nvPr/>
        </p:nvSpPr>
        <p:spPr>
          <a:xfrm>
            <a:off x="9567594" y="6215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D6A266-7991-19DF-15BC-F5D3D76645A8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8431902" y="806166"/>
            <a:ext cx="1135692" cy="32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9040C9-095F-2393-43B9-29D883B9FF54}"/>
              </a:ext>
            </a:extLst>
          </p:cNvPr>
          <p:cNvSpPr txBox="1"/>
          <p:nvPr/>
        </p:nvSpPr>
        <p:spPr>
          <a:xfrm>
            <a:off x="9870112" y="1881350"/>
            <a:ext cx="2158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Reward: Player1 won</a:t>
            </a:r>
          </a:p>
        </p:txBody>
      </p:sp>
    </p:spTree>
    <p:extLst>
      <p:ext uri="{BB962C8B-B14F-4D97-AF65-F5344CB8AC3E}">
        <p14:creationId xmlns:p14="http://schemas.microsoft.com/office/powerpoint/2010/main" val="319359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150</Words>
  <Application>Microsoft Macintosh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Rodrigo Cavalin</dc:creator>
  <cp:lastModifiedBy>Paulo Rodrigo Cavalin</cp:lastModifiedBy>
  <cp:revision>3</cp:revision>
  <dcterms:created xsi:type="dcterms:W3CDTF">2023-04-05T12:21:29Z</dcterms:created>
  <dcterms:modified xsi:type="dcterms:W3CDTF">2023-04-05T12:33:00Z</dcterms:modified>
</cp:coreProperties>
</file>