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7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1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3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30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5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4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93FD-5B18-4AB4-8EEA-4F15B2467A18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72A3-C1A2-4FDD-97F1-A400613DA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0" descr="Hermes - ícones de culturas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43" y="2211387"/>
            <a:ext cx="2032000" cy="20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CaixaDeTexto 1044"/>
          <p:cNvSpPr txBox="1"/>
          <p:nvPr/>
        </p:nvSpPr>
        <p:spPr>
          <a:xfrm>
            <a:off x="4654862" y="4058722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DEVIOT - HERMES</a:t>
            </a:r>
            <a:endParaRPr lang="pt-BR" b="1" dirty="0"/>
          </a:p>
        </p:txBody>
      </p:sp>
      <p:sp>
        <p:nvSpPr>
          <p:cNvPr id="1047" name="Elipse 1046"/>
          <p:cNvSpPr/>
          <p:nvPr/>
        </p:nvSpPr>
        <p:spPr>
          <a:xfrm>
            <a:off x="6003131" y="2864644"/>
            <a:ext cx="126207" cy="126206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" descr="Hermes - ícones de culturas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2" y="2876550"/>
            <a:ext cx="490538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346450" y="2937153"/>
            <a:ext cx="99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HERMES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184050" y="3022401"/>
            <a:ext cx="45719" cy="45719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8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César de Souza</dc:creator>
  <cp:lastModifiedBy>Paulo César de Souza</cp:lastModifiedBy>
  <cp:revision>14</cp:revision>
  <dcterms:created xsi:type="dcterms:W3CDTF">2021-09-11T02:34:35Z</dcterms:created>
  <dcterms:modified xsi:type="dcterms:W3CDTF">2021-09-11T04:31:30Z</dcterms:modified>
</cp:coreProperties>
</file>