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8B2DA-769D-B945-9DD8-418EDF2BE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BD927-6F03-0747-9F8D-F7F2284F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551E9-FEB0-034C-9875-075E333D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AC184-51E9-7048-96AF-6FB88770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6E8D2-D1F6-0547-92D0-3E2EFA9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91695-FCDD-0E4D-BB4B-07C2B07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68842-0CA7-8A43-8FCA-40455241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2B334-2535-2A42-88CE-80EBEB09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1C8F4-F30A-AB43-85A4-F2076F56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4858D-6C52-A847-9DCE-7EEBFB8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9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ACAD96-EED5-234C-BD96-460BE66B2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F77A7A-A105-944F-8E26-F1DB8873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914A1F-54FF-FE4F-8C4A-993B1BFE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ACFE9-020B-9646-B0CE-4314E792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44B03-99BB-2E41-9AC7-461B350C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FDDF4-2CE9-AF4C-A7B3-0B69DE75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583F0-D5C8-5A45-8C07-8A57A841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EBA3D5-4DED-754A-B9C3-00C2EC3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583AA-C1A4-154B-BEE4-65CF6E28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D1EC7-61E1-A44A-BE29-8C98ABB6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3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A9D6-AC18-B34C-9AEB-D430E8FA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0EFF88-A3E3-7B46-95E7-E3F4F184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09E89-0DC6-DB4A-A5E7-78572364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054DE-1F63-EE49-B986-FD9B6D0A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F102F-13B6-1645-95C2-73BBFCE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7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4BAC9-B21D-834F-B38A-32E5A613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7A9B8-57D2-4A45-BD1F-F41CD94E2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6BB0C8-22F0-7E4D-BF86-93F6CE23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D09EE0-CD98-D848-AE54-93B26DB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DE5F0-AAFA-9845-B9FB-27D66016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3D2E4F-2D1B-8146-A59B-C9D7094B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3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96A1-F2FA-C145-87F1-F0B62286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C93D8-854A-CE40-AAC4-9EF103EC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DC76E-D703-A44B-B2EC-02CBDAF7E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49F4A2-8247-E943-9297-1587AF2F8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656151-71B3-044F-A059-8A0CF35E5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DB5093-D984-0345-9F1E-43B499D9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41A1AD-4F53-9D4C-B584-502D2634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3A1CF2-198E-D64C-9CA3-7FE85AB9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1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F8E80-2144-DD44-AF71-61C7761C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ED5569-ECD0-0543-BD93-4205CCF4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462793-463D-7043-9BF1-99A4657B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F28B4E-5EEC-744D-AA02-4659E303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63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51ABAC-7432-A14D-97A3-2FA925F3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7DAE65-B8E5-E944-A23A-BC70CD5A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D566E3-79BB-BF4E-9A79-008E53F8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120AE-2FE1-1345-94A1-DC744E0F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C7A3A-7371-E643-83CB-F781F643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2E5FDD-5135-3D45-9167-CFC5DDEA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4E399-578A-7B40-B78F-E11D82BB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CBCC6-3D78-FF4D-856E-DC09EBDB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CB8E43-7BF6-0B48-9D39-D9A27BBE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638F2-4FDF-1946-B8DD-3608540B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AB678A-3A0B-8D43-A65B-37D6988F0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62FB42-52EA-FE4B-A427-ED81F7A3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FB3F9F-B43D-CB4B-9E0D-F15585D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DFFFA4-8730-534D-994D-6BD4E8C8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A9422-CB1D-6343-8A16-8F9E06AD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8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502041-45F0-7C45-AAB0-6D11B4AC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49C7C2-EEDF-E24E-A420-A6E9CA756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BC0E6-A627-1644-A744-4F6DCD4E2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2855-43E0-2E4C-95B4-A96692F118A2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D761D9-01DC-4341-BC4A-2E814B11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28CD8-D380-424B-801C-391F32B1D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F18D-ADC9-D045-AB9B-3949B754D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468A5-8263-EA42-AC53-F6CB93364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6BEBA-AA4E-D04E-85CA-CED866580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E22D2C-D8BC-D248-8FCA-CCB2F992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468"/>
            <a:ext cx="12192000" cy="63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385408-AF7B-DD41-A03F-E3BADB2B5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069" y="1825625"/>
            <a:ext cx="5613861" cy="4351338"/>
          </a:xfrm>
        </p:spPr>
      </p:pic>
    </p:spTree>
    <p:extLst>
      <p:ext uri="{BB962C8B-B14F-4D97-AF65-F5344CB8AC3E}">
        <p14:creationId xmlns:p14="http://schemas.microsoft.com/office/powerpoint/2010/main" val="1774210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Dauer Santos</dc:creator>
  <cp:lastModifiedBy>Paulo Dauer Santos</cp:lastModifiedBy>
  <cp:revision>1</cp:revision>
  <dcterms:created xsi:type="dcterms:W3CDTF">2018-12-15T14:16:13Z</dcterms:created>
  <dcterms:modified xsi:type="dcterms:W3CDTF">2018-12-15T14:17:48Z</dcterms:modified>
</cp:coreProperties>
</file>