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8229600" cy="914400"/>
          </a:xfrm>
          <a:prstGeom prst="rect">
            <a:avLst/>
          </a:prstGeom>
          <a:solidFill>
            <a:srgbClr val="A2D6E4"/>
          </a:solidFill>
        </p:spPr>
        <p:txBody>
          <a:bodyPr wrap="none">
            <a:spAutoFit/>
          </a:bodyPr>
          <a:lstStyle/>
          <a:p/>
          <a:p>
            <a:pPr algn="ctr">
              <a:defRPr sz="4400">
                <a:solidFill>
                  <a:srgbClr val="FFFFFF"/>
                </a:solidFill>
              </a:defRPr>
            </a:pPr>
            <a:r>
              <a:t>Slicer4Minute Tutorial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22860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000">
                <a:solidFill>
                  <a:srgbClr val="898989"/>
                </a:solidFill>
              </a:defRPr>
            </a:pPr>
            <a:r>
              <a:t>Sonia Pujol, Ph.D.</a:t>
            </a:r>
            <a:br/>
            <a:r>
              <a:t>Andras Lasso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54864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rPr sz="1500">
                <a:solidFill>
                  <a:srgbClr val="898989"/>
                </a:solidFill>
              </a:rPr>
              <a:t>Fecha de elaboración:</a:t>
            </a:r>
          </a:p>
          <a:p>
            <a:pPr algn="ctr"/>
            <a:r>
              <a:rPr sz="1500">
                <a:solidFill>
                  <a:srgbClr val="898989"/>
                </a:solidFill>
              </a:rPr>
              <a:t>22/10/2023</a:t>
            </a:r>
          </a:p>
        </p:txBody>
      </p:sp>
      <p:pic>
        <p:nvPicPr>
          <p:cNvPr id="5" name="Picture 4" descr="3D-Slicer_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943600"/>
            <a:ext cx="146304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Visualizaci/u00f3n 3D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" y="1005840"/>
            <a:ext cx="8686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500">
                <a:solidFill>
                  <a:srgbClr val="898989"/>
                </a:solidFill>
              </a:rPr>
              <a:t>Desactive la visualizaci/u00f3n del cr/u00e1neo para visualizar el modelo de materia blanca del cerebro.</a:t>
            </a:r>
          </a:p>
        </p:txBody>
      </p:sp>
      <p:pic>
        <p:nvPicPr>
          <p:cNvPr id="4" name="Picture 3" descr="edit_20230927-2038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20240"/>
            <a:ext cx="73152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62179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1500">
                <a:solidFill>
                  <a:srgbClr val="898989"/>
                </a:solidFill>
              </a:rPr>
              <a:t>Slicer4Minute Tutorial: Paso 9 de14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Visualizaci/u00f3n 3D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" y="1005840"/>
            <a:ext cx="8686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500">
                <a:solidFill>
                  <a:srgbClr val="898989"/>
                </a:solidFill>
              </a:rPr>
              <a:t>En la pesta/u00f1a Planos de corte, seleccione la opci/u00f3n Recorte de corte verde y marque Negativo</a:t>
            </a:r>
          </a:p>
        </p:txBody>
      </p:sp>
      <p:pic>
        <p:nvPicPr>
          <p:cNvPr id="4" name="Picture 3" descr="edit_20230927-2040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20240"/>
            <a:ext cx="73152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62179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1500">
                <a:solidFill>
                  <a:srgbClr val="898989"/>
                </a:solidFill>
              </a:rPr>
              <a:t>Slicer4Minute Tutorial: Paso 10 de14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Visualizaci/u00f3n 3D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" y="1005840"/>
            <a:ext cx="8686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500">
                <a:solidFill>
                  <a:srgbClr val="898989"/>
                </a:solidFill>
              </a:rPr>
              <a:t>Utilice el deslizador coronal (verde) para exponer el quiasma /u00f3ptico</a:t>
            </a:r>
          </a:p>
        </p:txBody>
      </p:sp>
      <p:pic>
        <p:nvPicPr>
          <p:cNvPr id="4" name="Picture 3" descr="edit_20230927-2040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20240"/>
            <a:ext cx="73152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62179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1500">
                <a:solidFill>
                  <a:srgbClr val="898989"/>
                </a:solidFill>
              </a:rPr>
              <a:t>Slicer4Minute Tutorial: Paso 11 de14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Visualizaci/u00f3n 3D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" y="1005840"/>
            <a:ext cx="8686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500">
                <a:solidFill>
                  <a:srgbClr val="898989"/>
                </a:solidFill>
              </a:rPr>
              <a:t>Aumente la opacidad del modelo de piel y seleccione el modo de visualizaci/u00f3n "Solo 3D".</a:t>
            </a:r>
          </a:p>
        </p:txBody>
      </p:sp>
      <p:pic>
        <p:nvPicPr>
          <p:cNvPr id="4" name="Picture 3" descr="edit_20230927-2040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20240"/>
            <a:ext cx="73152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62179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1500">
                <a:solidFill>
                  <a:srgbClr val="898989"/>
                </a:solidFill>
              </a:rPr>
              <a:t>Slicer4Minute Tutorial: Paso 12 de14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Visualizaci/u00f3n 3D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" y="1005840"/>
            <a:ext cx="8686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500">
                <a:solidFill>
                  <a:srgbClr val="898989"/>
                </a:solidFill>
              </a:rPr>
              <a:t>Haga clic en el icono de tachuela azul situado en la esquina superior izquierda del visor 3D. </a:t>
            </a:r>
          </a:p>
        </p:txBody>
      </p:sp>
      <p:pic>
        <p:nvPicPr>
          <p:cNvPr id="4" name="Picture 3" descr="edit_20230927-2041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20240"/>
            <a:ext cx="73152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62179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1500">
                <a:solidFill>
                  <a:srgbClr val="898989"/>
                </a:solidFill>
              </a:rPr>
              <a:t>Slicer4Minute Tutorial: Paso 13 de14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Visualizaci/u00f3n 3D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" y="1005840"/>
            <a:ext cx="8686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500">
                <a:solidFill>
                  <a:srgbClr val="898989"/>
                </a:solidFill>
              </a:rPr>
              <a:t>Los modelos 3D y los cortes anat/u00f3micos 2D comienzan a girar en el visor 3D.</a:t>
            </a:r>
          </a:p>
        </p:txBody>
      </p:sp>
      <p:pic>
        <p:nvPicPr>
          <p:cNvPr id="4" name="Picture 3" descr="edit_20230927-2041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20240"/>
            <a:ext cx="73152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62179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1500">
                <a:solidFill>
                  <a:srgbClr val="898989"/>
                </a:solidFill>
              </a:rPr>
              <a:t>Slicer4Minute Tutorial: Paso 14 de14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Agradecimientos</a:t>
            </a:r>
          </a:p>
        </p:txBody>
      </p:sp>
      <p:pic>
        <p:nvPicPr>
          <p:cNvPr id="3" name="Picture 2" descr="Agredemiento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Carga del conjunto de datos Slicer4minuto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" y="1005840"/>
            <a:ext cx="8686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500">
                <a:solidFill>
                  <a:srgbClr val="898989"/>
                </a:solidFill>
              </a:rPr>
              <a:t>Slicer muestra los elementos de la escena slicer4minutos. La escena contiene una resonancia magn/u00e9tica y modelos de superficie en 3D del cerebro.</a:t>
            </a:r>
          </a:p>
        </p:txBody>
      </p:sp>
      <p:pic>
        <p:nvPicPr>
          <p:cNvPr id="4" name="Picture 3" descr="edit_20230927-2036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20240"/>
            <a:ext cx="73152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62179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1500">
                <a:solidFill>
                  <a:srgbClr val="898989"/>
                </a:solidFill>
              </a:rPr>
              <a:t>Slicer4Minute Tutorial: Paso 1 de14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Visualizaci/u00f3n 3D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" y="1005840"/>
            <a:ext cx="8686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500">
                <a:solidFill>
                  <a:srgbClr val="898989"/>
                </a:solidFill>
              </a:rPr>
              <a:t>Seleccione el m/u00f3dulo Modelos</a:t>
            </a:r>
          </a:p>
        </p:txBody>
      </p:sp>
      <p:pic>
        <p:nvPicPr>
          <p:cNvPr id="4" name="Picture 3" descr="edit_20230927-2036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20240"/>
            <a:ext cx="73152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62179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1500">
                <a:solidFill>
                  <a:srgbClr val="898989"/>
                </a:solidFill>
              </a:rPr>
              <a:t>Slicer4Minute Tutorial: Paso 2 de14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Visualizaci/u00f3n 3D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" y="1005840"/>
            <a:ext cx="8686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500">
                <a:solidFill>
                  <a:srgbClr val="898989"/>
                </a:solidFill>
              </a:rPr>
              <a:t>Haga clic en el icono de la tachuela en la esquina superior izquierda del corte rojo para mostrar el men/u00fa del visor de cortes.</a:t>
            </a:r>
          </a:p>
        </p:txBody>
      </p:sp>
      <p:pic>
        <p:nvPicPr>
          <p:cNvPr id="4" name="Picture 3" descr="edit_20230927-2036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20240"/>
            <a:ext cx="73152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62179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1500">
                <a:solidFill>
                  <a:srgbClr val="898989"/>
                </a:solidFill>
              </a:rPr>
              <a:t>Slicer4Minute Tutorial: Paso 3 de14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Visualizaci/u00f3n 3d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" y="1005840"/>
            <a:ext cx="8686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500">
                <a:solidFill>
                  <a:srgbClr val="898989"/>
                </a:solidFill>
              </a:rPr>
              <a:t>Utilice el control deslizante del visor rojo para desplazarse por los cortes axiales de RM</a:t>
            </a:r>
          </a:p>
        </p:txBody>
      </p:sp>
      <p:pic>
        <p:nvPicPr>
          <p:cNvPr id="4" name="Picture 3" descr="edit_20230927-2037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20240"/>
            <a:ext cx="73152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62179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1500">
                <a:solidFill>
                  <a:srgbClr val="898989"/>
                </a:solidFill>
              </a:rPr>
              <a:t>Slicer4Minute Tutorial: Paso 4 de14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Visualizaci/u00f3n 3D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" y="1005840"/>
            <a:ext cx="8686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500">
                <a:solidFill>
                  <a:srgbClr val="898989"/>
                </a:solidFill>
              </a:rPr>
              <a:t>Slicer muestra simult/u00e1neamente el corte axial en el visor 3D.</a:t>
            </a:r>
          </a:p>
        </p:txBody>
      </p:sp>
      <p:pic>
        <p:nvPicPr>
          <p:cNvPr id="4" name="Picture 3" descr="edit_20230927-2037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20240"/>
            <a:ext cx="73152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62179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1500">
                <a:solidFill>
                  <a:srgbClr val="898989"/>
                </a:solidFill>
              </a:rPr>
              <a:t>Slicer4Minute Tutorial: Paso 5 de14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Visualizaci/u00f3n 3D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" y="1005840"/>
            <a:ext cx="8686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500">
                <a:solidFill>
                  <a:srgbClr val="898989"/>
                </a:solidFill>
              </a:rPr>
              <a:t>Seleccione el modelo Piel (Skin) y baje su opacidad utilizando el deslizador Opacidad en la pesta/u00f1a Visualizaci/u00f3n 3D.</a:t>
            </a:r>
          </a:p>
        </p:txBody>
      </p:sp>
      <p:pic>
        <p:nvPicPr>
          <p:cNvPr id="4" name="Picture 3" descr="edit_20230927-2037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20240"/>
            <a:ext cx="73152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62179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1500">
                <a:solidFill>
                  <a:srgbClr val="898989"/>
                </a:solidFill>
              </a:rPr>
              <a:t>Slicer4Minute Tutorial: Paso 6 de14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Visualizaci/u00f3n 3D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" y="1005840"/>
            <a:ext cx="8686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500">
                <a:solidFill>
                  <a:srgbClr val="898989"/>
                </a:solidFill>
              </a:rPr>
              <a:t>Sit/u00fae el mouse en el visor 3D, haga clic con el bot/u00f3n izquierdo del mouse para arrastrar y rotar el modelo. </a:t>
            </a:r>
          </a:p>
        </p:txBody>
      </p:sp>
      <p:pic>
        <p:nvPicPr>
          <p:cNvPr id="4" name="Picture 3" descr="edit_20230927-2037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20240"/>
            <a:ext cx="73152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62179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1500">
                <a:solidFill>
                  <a:srgbClr val="898989"/>
                </a:solidFill>
              </a:rPr>
              <a:t>Slicer4Minute Tutorial: Paso 7 de14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Vistas anat/u00f3micas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" y="1005840"/>
            <a:ext cx="8686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500">
                <a:solidFill>
                  <a:srgbClr val="898989"/>
                </a:solidFill>
              </a:rPr>
              <a:t>Haga clic en los iconos de tachuela en la esquina superior izquierda del visor rojo y verde para mostrar el men/u00fa del visor de cortes.</a:t>
            </a:r>
          </a:p>
        </p:txBody>
      </p:sp>
      <p:pic>
        <p:nvPicPr>
          <p:cNvPr id="4" name="Picture 3" descr="edit_20230927-2038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20240"/>
            <a:ext cx="73152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62179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1500">
                <a:solidFill>
                  <a:srgbClr val="898989"/>
                </a:solidFill>
              </a:rPr>
              <a:t>Slicer4Minute Tutorial: Paso 8 de14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