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CD6"/>
    <a:srgbClr val="BDBDBD"/>
    <a:srgbClr val="1583BD"/>
    <a:srgbClr val="EDEDE3"/>
    <a:srgbClr val="E4E4DC"/>
    <a:srgbClr val="D8D8D8"/>
    <a:srgbClr val="409CE0"/>
    <a:srgbClr val="686A71"/>
    <a:srgbClr val="0E4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3357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58425" y="0"/>
            <a:ext cx="1933575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15" y="3155160"/>
            <a:ext cx="6086475" cy="3457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995198"/>
            <a:ext cx="9144000" cy="864000"/>
          </a:xfrm>
        </p:spPr>
        <p:txBody>
          <a:bodyPr anchor="ctr">
            <a:normAutofit/>
          </a:bodyPr>
          <a:lstStyle>
            <a:lvl1pPr algn="ctr">
              <a:defRPr sz="5500" baseline="0">
                <a:solidFill>
                  <a:srgbClr val="409CD6"/>
                </a:solidFill>
                <a:latin typeface="Impact" panose="020B0806030902050204" pitchFamily="34" charset="0"/>
              </a:defRPr>
            </a:lvl1pPr>
          </a:lstStyle>
          <a:p>
            <a:r>
              <a:rPr lang="es-419" dirty="0" smtClean="0"/>
              <a:t>Haga clic para editar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350294"/>
            <a:ext cx="9144000" cy="8048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00" baseline="0">
                <a:solidFill>
                  <a:srgbClr val="686A7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419" dirty="0" smtClean="0"/>
              <a:t>Haga clic para editar subtítulo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84" y="2066646"/>
            <a:ext cx="599122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bg>
      <p:bgPr>
        <a:solidFill>
          <a:srgbClr val="409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994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DEDE3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0"/>
            <a:ext cx="3324225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 rot="17100000">
            <a:off x="7633380" y="2843135"/>
            <a:ext cx="6278631" cy="76977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 rot="5400000">
            <a:off x="2545421" y="164176"/>
            <a:ext cx="4484955" cy="7899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15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es">
    <p:bg>
      <p:bgPr>
        <a:solidFill>
          <a:srgbClr val="ED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52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7040000">
            <a:off x="-1284947" y="2651139"/>
            <a:ext cx="6235200" cy="1066523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EDEDE3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0"/>
            <a:ext cx="268605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 rot="17040000">
            <a:off x="-2074" y="2823264"/>
            <a:ext cx="6048000" cy="104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4"/>
          </p:nvPr>
        </p:nvSpPr>
        <p:spPr>
          <a:xfrm>
            <a:off x="5019675" y="1285875"/>
            <a:ext cx="5019675" cy="4314825"/>
          </a:xfrm>
        </p:spPr>
        <p:txBody>
          <a:bodyPr vert="eaVert"/>
          <a:lstStyle>
            <a:lvl1pPr marL="0" indent="0">
              <a:buFontTx/>
              <a:buNone/>
              <a:defRPr>
                <a:solidFill>
                  <a:srgbClr val="409CD6"/>
                </a:solidFill>
              </a:defRPr>
            </a:lvl1pPr>
            <a:lvl2pPr marL="457200" indent="0">
              <a:buFontTx/>
              <a:buNone/>
              <a:defRPr>
                <a:solidFill>
                  <a:srgbClr val="409CD6"/>
                </a:solidFill>
              </a:defRPr>
            </a:lvl2pPr>
            <a:lvl3pPr marL="914400" indent="0">
              <a:buFontTx/>
              <a:buNone/>
              <a:defRPr>
                <a:solidFill>
                  <a:srgbClr val="409CD6"/>
                </a:solidFill>
              </a:defRPr>
            </a:lvl3pPr>
            <a:lvl4pPr marL="1371600" indent="0">
              <a:buFontTx/>
              <a:buNone/>
              <a:defRPr>
                <a:solidFill>
                  <a:srgbClr val="409CD6"/>
                </a:solidFill>
              </a:defRPr>
            </a:lvl4pPr>
            <a:lvl5pPr marL="1828800" indent="0">
              <a:buFontTx/>
              <a:buNone/>
              <a:defRPr>
                <a:solidFill>
                  <a:srgbClr val="409CD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1800"/>
            <a:ext cx="8532000" cy="57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0"/>
            <a:ext cx="33813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031"/>
            <a:ext cx="8445500" cy="1325563"/>
          </a:xfrm>
        </p:spPr>
        <p:txBody>
          <a:bodyPr>
            <a:normAutofit/>
          </a:bodyPr>
          <a:lstStyle>
            <a:lvl1pPr>
              <a:defRPr sz="5500">
                <a:solidFill>
                  <a:srgbClr val="409CD6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45500" cy="4351338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rgbClr val="686A7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2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rgbClr val="409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0"/>
            <a:ext cx="33813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43900" cy="1325563"/>
          </a:xfrm>
        </p:spPr>
        <p:txBody>
          <a:bodyPr>
            <a:normAutofit/>
          </a:bodyPr>
          <a:lstStyle>
            <a:lvl1pPr>
              <a:defRPr sz="5500">
                <a:solidFill>
                  <a:srgbClr val="0E4051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38200" y="2098675"/>
            <a:ext cx="8343900" cy="3927475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838200" y="1847706"/>
            <a:ext cx="8344800" cy="6494"/>
          </a:xfrm>
          <a:prstGeom prst="line">
            <a:avLst/>
          </a:prstGeom>
          <a:ln w="41275">
            <a:solidFill>
              <a:schemeClr val="bg1"/>
            </a:solidFill>
            <a:headEnd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" y="1876037"/>
            <a:ext cx="6098400" cy="4978800"/>
          </a:xfrm>
          <a:prstGeom prst="rect">
            <a:avLst/>
          </a:prstGeom>
          <a:solidFill>
            <a:srgbClr val="4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 userDrawn="1"/>
        </p:nvSpPr>
        <p:spPr>
          <a:xfrm>
            <a:off x="6096003" y="1884506"/>
            <a:ext cx="6098400" cy="4978800"/>
          </a:xfrm>
          <a:prstGeom prst="rect">
            <a:avLst/>
          </a:prstGeom>
          <a:solidFill>
            <a:srgbClr val="ED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47137" y="1955103"/>
            <a:ext cx="5400000" cy="4371426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700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404"/>
            <a:ext cx="12192000" cy="825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299" y="2"/>
            <a:ext cx="7632000" cy="1786948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 algn="ctr">
              <a:defRPr sz="5500">
                <a:solidFill>
                  <a:srgbClr val="409CD6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3156" y="1952241"/>
            <a:ext cx="5400000" cy="43704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7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51" y="1915675"/>
            <a:ext cx="493370" cy="4939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41161"/>
            <a:ext cx="2095500" cy="986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51" y="288632"/>
            <a:ext cx="2139372" cy="100728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770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62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6096003" y="2646506"/>
            <a:ext cx="6098400" cy="4212000"/>
          </a:xfrm>
          <a:prstGeom prst="rect">
            <a:avLst/>
          </a:prstGeom>
          <a:solidFill>
            <a:srgbClr val="ED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 userDrawn="1"/>
        </p:nvSpPr>
        <p:spPr>
          <a:xfrm>
            <a:off x="1306" y="2646975"/>
            <a:ext cx="6098400" cy="4212000"/>
          </a:xfrm>
          <a:prstGeom prst="rect">
            <a:avLst/>
          </a:prstGeom>
          <a:solidFill>
            <a:srgbClr val="40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1800971"/>
            <a:ext cx="6102000" cy="846980"/>
          </a:xfrm>
          <a:prstGeom prst="rect">
            <a:avLst/>
          </a:prstGeom>
          <a:solidFill>
            <a:srgbClr val="15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 userDrawn="1"/>
        </p:nvSpPr>
        <p:spPr>
          <a:xfrm>
            <a:off x="6089120" y="1800970"/>
            <a:ext cx="6098400" cy="84698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392"/>
            <a:ext cx="12192000" cy="825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242" y="1"/>
            <a:ext cx="7632000" cy="1409699"/>
          </a:xfrm>
        </p:spPr>
        <p:txBody>
          <a:bodyPr>
            <a:normAutofit/>
          </a:bodyPr>
          <a:lstStyle>
            <a:lvl1pPr algn="ctr">
              <a:defRPr sz="5500">
                <a:solidFill>
                  <a:srgbClr val="409CE0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78" y="1801490"/>
            <a:ext cx="5400000" cy="835491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336" y="2657994"/>
            <a:ext cx="5400000" cy="375109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1656" y="1807296"/>
            <a:ext cx="5400000" cy="817970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8" y="1795833"/>
            <a:ext cx="476250" cy="5062167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Content Placeholder 3"/>
          <p:cNvSpPr>
            <a:spLocks noGrp="1"/>
          </p:cNvSpPr>
          <p:nvPr>
            <p:ph sz="half" idx="13"/>
          </p:nvPr>
        </p:nvSpPr>
        <p:spPr>
          <a:xfrm>
            <a:off x="6462436" y="2648469"/>
            <a:ext cx="5400000" cy="375109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55436"/>
            <a:ext cx="2095500" cy="9866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51" y="202907"/>
            <a:ext cx="2139372" cy="10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8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50" y="0"/>
            <a:ext cx="18478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63525"/>
            <a:ext cx="9067800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rgbClr val="409CD6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5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37" y="0"/>
            <a:ext cx="2905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bg>
      <p:bgPr>
        <a:solidFill>
          <a:srgbClr val="ED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" y="2293030"/>
            <a:ext cx="4772025" cy="4564966"/>
          </a:xfrm>
          <a:prstGeom prst="rect">
            <a:avLst/>
          </a:prstGeom>
          <a:solidFill>
            <a:srgbClr val="409C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772025" cy="2293034"/>
          </a:xfrm>
          <a:prstGeom prst="rect">
            <a:avLst/>
          </a:prstGeom>
          <a:solidFill>
            <a:srgbClr val="1583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4438649" cy="2293033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ctr">
              <a:defRPr sz="5500">
                <a:solidFill>
                  <a:srgbClr val="EDEDE3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5400" y="1"/>
            <a:ext cx="7086600" cy="6286499"/>
          </a:xfrm>
        </p:spPr>
        <p:txBody>
          <a:bodyPr>
            <a:normAutofit/>
          </a:bodyPr>
          <a:lstStyle>
            <a:lvl1pPr marL="0" indent="0">
              <a:buNone/>
              <a:defRPr sz="3700">
                <a:solidFill>
                  <a:srgbClr val="409CD6"/>
                </a:solidFill>
                <a:latin typeface="Century Gothic" panose="020B0502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419" sz="3700" dirty="0" smtClean="0">
                <a:latin typeface="Century Gothic" panose="020B0502020202020204" pitchFamily="34" charset="0"/>
              </a:rPr>
              <a:t>	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03581"/>
            <a:ext cx="4438649" cy="398291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76211"/>
            <a:ext cx="514350" cy="650557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0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rgbClr val="ED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93030"/>
            <a:ext cx="4772025" cy="4564966"/>
          </a:xfrm>
          <a:prstGeom prst="rect">
            <a:avLst/>
          </a:prstGeom>
          <a:solidFill>
            <a:srgbClr val="409C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772025" cy="2293034"/>
          </a:xfrm>
          <a:prstGeom prst="rect">
            <a:avLst/>
          </a:prstGeom>
          <a:solidFill>
            <a:srgbClr val="1583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4410074" cy="2293033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ctr">
              <a:defRPr sz="5500">
                <a:solidFill>
                  <a:srgbClr val="EDEDE3"/>
                </a:solidFill>
                <a:latin typeface="Impact" panose="020B080603090205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303585"/>
            <a:ext cx="4410076" cy="4041648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EDEDE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76211"/>
            <a:ext cx="514350" cy="650557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133974" y="0"/>
            <a:ext cx="7058026" cy="6345233"/>
          </a:xfrm>
        </p:spPr>
        <p:txBody>
          <a:bodyPr anchor="t"/>
          <a:lstStyle>
            <a:lvl1pPr algn="ctr">
              <a:defRPr>
                <a:solidFill>
                  <a:srgbClr val="BDBDBD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AC47-3FB3-4DFE-AD68-EB86198FEA3B}" type="datetimeFigureOut">
              <a:rPr lang="pt-BR" smtClean="0"/>
              <a:t>29/01/2017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865D-3404-4E99-AAEB-560672165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7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2" r:id="rId9"/>
    <p:sldLayoutId id="2147483661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47" y="360608"/>
            <a:ext cx="9144000" cy="864000"/>
          </a:xfrm>
        </p:spPr>
        <p:txBody>
          <a:bodyPr>
            <a:noAutofit/>
          </a:bodyPr>
          <a:lstStyle/>
          <a:p>
            <a:r>
              <a:rPr lang="es-EC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UNIVERSIDAD TÉCNICA ESTATAL DE QUEVEDO</a:t>
            </a:r>
            <a:br>
              <a:rPr lang="es-EC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FACULTAD DE CIENCIAS DE LA INGENIERÍA</a:t>
            </a:r>
            <a:br>
              <a:rPr lang="es-EC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C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ESCUELA DE ELÉCTRICA</a:t>
            </a:r>
            <a:endParaRPr lang="es-MX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9199"/>
            <a:ext cx="9144000" cy="4116598"/>
          </a:xfrm>
        </p:spPr>
        <p:txBody>
          <a:bodyPr>
            <a:normAutofit fontScale="25000" lnSpcReduction="20000"/>
          </a:bodyPr>
          <a:lstStyle/>
          <a:p>
            <a:r>
              <a:rPr lang="es-EC" sz="7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CARRERA:</a:t>
            </a:r>
          </a:p>
          <a:p>
            <a:r>
              <a:rPr lang="es-EC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INGENIERÍA EN TELEMÁTICA</a:t>
            </a:r>
          </a:p>
          <a:p>
            <a:r>
              <a:rPr lang="es-EC" sz="7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UNIDAD DE APRENDIZAJE:</a:t>
            </a:r>
          </a:p>
          <a:p>
            <a:r>
              <a:rPr lang="es-EC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ÉTICA PROFESIONAL  </a:t>
            </a:r>
          </a:p>
          <a:p>
            <a:r>
              <a:rPr lang="es-EC" sz="7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TEMA:</a:t>
            </a:r>
          </a:p>
          <a:p>
            <a:r>
              <a:rPr lang="es-EC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MP3PLAYER</a:t>
            </a:r>
          </a:p>
          <a:p>
            <a:r>
              <a:rPr lang="es-EC" sz="72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INTEGRANTES</a:t>
            </a:r>
            <a:r>
              <a:rPr lang="es-EC" sz="7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s-EC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Orlando Brito</a:t>
            </a:r>
          </a:p>
          <a:p>
            <a:r>
              <a:rPr lang="es-EC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Erick Tirado</a:t>
            </a:r>
          </a:p>
          <a:p>
            <a:r>
              <a:rPr lang="es-EC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Alejandra Flores</a:t>
            </a:r>
          </a:p>
          <a:p>
            <a:r>
              <a:rPr lang="es-EC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Jaime Troya</a:t>
            </a:r>
          </a:p>
          <a:p>
            <a:r>
              <a:rPr lang="es-EC" sz="7200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DOCENTE</a:t>
            </a:r>
            <a:r>
              <a:rPr lang="es-EC" sz="7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es-EC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ING. CHILIGUANO TORRES</a:t>
            </a:r>
          </a:p>
          <a:p>
            <a:r>
              <a:rPr lang="es-EC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PERIÓDO </a:t>
            </a:r>
            <a:r>
              <a:rPr lang="es-EC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ACADÉMICO</a:t>
            </a:r>
          </a:p>
          <a:p>
            <a:r>
              <a:rPr lang="es-EC" sz="1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2016 - 2017</a:t>
            </a:r>
          </a:p>
          <a:p>
            <a:endParaRPr lang="es-MX" sz="2800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59199"/>
            <a:ext cx="1416671" cy="1502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23" y="1666164"/>
            <a:ext cx="1750665" cy="1695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50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C" dirty="0" smtClean="0"/>
              <a:t>MP3PLAYER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INTRODUCCIÓN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9417"/>
            <a:ext cx="6180786" cy="34933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C" sz="2800" dirty="0">
                <a:solidFill>
                  <a:schemeClr val="tx1"/>
                </a:solidFill>
              </a:rPr>
              <a:t>El proyecto mp3player ya en </a:t>
            </a:r>
            <a:r>
              <a:rPr lang="es-EC" sz="2800" dirty="0" smtClean="0">
                <a:solidFill>
                  <a:schemeClr val="tx1"/>
                </a:solidFill>
              </a:rPr>
              <a:t>su culminaci</a:t>
            </a:r>
            <a:r>
              <a:rPr lang="es-EC" sz="2800" dirty="0">
                <a:solidFill>
                  <a:schemeClr val="tx1"/>
                </a:solidFill>
              </a:rPr>
              <a:t>ó</a:t>
            </a:r>
            <a:r>
              <a:rPr lang="es-EC" sz="2800" dirty="0" smtClean="0">
                <a:solidFill>
                  <a:schemeClr val="tx1"/>
                </a:solidFill>
              </a:rPr>
              <a:t>n </a:t>
            </a:r>
            <a:r>
              <a:rPr lang="es-EC" sz="2800" dirty="0">
                <a:solidFill>
                  <a:schemeClr val="tx1"/>
                </a:solidFill>
              </a:rPr>
              <a:t>nos grandes virtudes de </a:t>
            </a:r>
            <a:r>
              <a:rPr lang="es-EC" sz="2800" dirty="0" smtClean="0">
                <a:solidFill>
                  <a:schemeClr val="tx1"/>
                </a:solidFill>
              </a:rPr>
              <a:t>como poder </a:t>
            </a:r>
            <a:r>
              <a:rPr lang="es-EC" sz="2800" dirty="0">
                <a:solidFill>
                  <a:schemeClr val="tx1"/>
                </a:solidFill>
              </a:rPr>
              <a:t>escuchar </a:t>
            </a:r>
            <a:r>
              <a:rPr lang="es-EC" sz="2800" dirty="0" smtClean="0">
                <a:solidFill>
                  <a:schemeClr val="tx1"/>
                </a:solidFill>
              </a:rPr>
              <a:t>música </a:t>
            </a:r>
            <a:r>
              <a:rPr lang="es-EC" sz="2800" dirty="0">
                <a:solidFill>
                  <a:schemeClr val="tx1"/>
                </a:solidFill>
              </a:rPr>
              <a:t>y realizar diferentes actividades sin que </a:t>
            </a:r>
            <a:r>
              <a:rPr lang="es-EC" sz="2800" dirty="0" smtClean="0">
                <a:solidFill>
                  <a:schemeClr val="tx1"/>
                </a:solidFill>
              </a:rPr>
              <a:t>el reproductor sea </a:t>
            </a:r>
            <a:r>
              <a:rPr lang="es-EC" sz="2800" dirty="0">
                <a:solidFill>
                  <a:schemeClr val="tx1"/>
                </a:solidFill>
              </a:rPr>
              <a:t>una ventana que ocupe una gran cantidad pantalla por ende es un </a:t>
            </a:r>
            <a:r>
              <a:rPr lang="es-EC" sz="2800" dirty="0" smtClean="0">
                <a:solidFill>
                  <a:schemeClr val="tx1"/>
                </a:solidFill>
              </a:rPr>
              <a:t>programa minimalista </a:t>
            </a:r>
            <a:r>
              <a:rPr lang="es-EC" sz="2800" dirty="0">
                <a:solidFill>
                  <a:schemeClr val="tx1"/>
                </a:solidFill>
              </a:rPr>
              <a:t>pero con grandes virtudes como la gran facilidad de </a:t>
            </a:r>
            <a:r>
              <a:rPr lang="es-EC" sz="2800" dirty="0" smtClean="0">
                <a:solidFill>
                  <a:schemeClr val="tx1"/>
                </a:solidFill>
              </a:rPr>
              <a:t>navegación y cancionero</a:t>
            </a:r>
            <a:r>
              <a:rPr lang="es-EC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41" t="941" r="5559"/>
          <a:stretch/>
        </p:blipFill>
        <p:spPr>
          <a:xfrm>
            <a:off x="7313233" y="2472743"/>
            <a:ext cx="2161549" cy="2421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8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Opciones de aplicacion mp3player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4132"/>
          <a:stretch/>
        </p:blipFill>
        <p:spPr>
          <a:xfrm>
            <a:off x="2743803" y="3283715"/>
            <a:ext cx="4455447" cy="2906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ángulo 4"/>
          <p:cNvSpPr/>
          <p:nvPr/>
        </p:nvSpPr>
        <p:spPr>
          <a:xfrm>
            <a:off x="838200" y="1960276"/>
            <a:ext cx="8343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Es una de las opciones de las cuales podemos escoger canciones que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estén en 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nuestro computador y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poder reproducirlas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además 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podemos realizar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clic derecho 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C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cualquier canción </a:t>
            </a:r>
            <a:r>
              <a:rPr lang="es-EC" sz="2000" dirty="0">
                <a:latin typeface="Arial" panose="020B0604020202020204" pitchFamily="34" charset="0"/>
                <a:cs typeface="Arial" panose="020B0604020202020204" pitchFamily="34" charset="0"/>
              </a:rPr>
              <a:t>y poder escoger las opciones como:</a:t>
            </a:r>
          </a:p>
        </p:txBody>
      </p:sp>
    </p:spTree>
    <p:extLst>
      <p:ext uri="{BB962C8B-B14F-4D97-AF65-F5344CB8AC3E}">
        <p14:creationId xmlns:p14="http://schemas.microsoft.com/office/powerpoint/2010/main" val="33933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ESCUCHAR MAS TARDE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A LISTA DE REPRODUCCIÓN</a:t>
            </a:r>
          </a:p>
          <a:p>
            <a:pPr algn="l"/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Opciones de aplicacion mp3player 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016" t="2628" r="7656" b="3524"/>
          <a:stretch/>
        </p:blipFill>
        <p:spPr>
          <a:xfrm>
            <a:off x="6491129" y="1955103"/>
            <a:ext cx="2795665" cy="31062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879"/>
          <a:stretch/>
        </p:blipFill>
        <p:spPr>
          <a:xfrm>
            <a:off x="9414456" y="3184533"/>
            <a:ext cx="2777544" cy="3132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54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Opciones de aplicacion mp3player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336" y="3060340"/>
            <a:ext cx="5400000" cy="3751091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LETRA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ELIMINAR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ALBUM 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728336" y="1833093"/>
            <a:ext cx="3089763" cy="3344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836" y="2657994"/>
            <a:ext cx="3048312" cy="3322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24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16" y="117957"/>
            <a:ext cx="906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Opciones de aplicacion mp3player 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" y="1237871"/>
            <a:ext cx="2569804" cy="27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524" t="2525"/>
          <a:stretch/>
        </p:blipFill>
        <p:spPr>
          <a:xfrm>
            <a:off x="2420395" y="3869153"/>
            <a:ext cx="2502252" cy="2771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647" y="1652509"/>
            <a:ext cx="2741349" cy="2989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ángulo 5"/>
          <p:cNvSpPr/>
          <p:nvPr/>
        </p:nvSpPr>
        <p:spPr>
          <a:xfrm>
            <a:off x="7929047" y="1652509"/>
            <a:ext cx="2979358" cy="2216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ARTISTA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RETROCEDER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BUSCAR </a:t>
            </a:r>
            <a:endParaRPr lang="es-EC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410" y="3863800"/>
            <a:ext cx="2517838" cy="277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100" y="57463"/>
            <a:ext cx="9067800" cy="1325563"/>
          </a:xfrm>
        </p:spPr>
        <p:txBody>
          <a:bodyPr/>
          <a:lstStyle/>
          <a:p>
            <a:r>
              <a:rPr lang="es-EC" dirty="0" smtClean="0"/>
              <a:t>OPCIONES DEL REPRODUCTOR 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87" y="1383026"/>
            <a:ext cx="4029075" cy="4410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ángulo 3"/>
          <p:cNvSpPr/>
          <p:nvPr/>
        </p:nvSpPr>
        <p:spPr>
          <a:xfrm>
            <a:off x="6096000" y="2645157"/>
            <a:ext cx="47437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1) Adelantar, stop, retroceder.</a:t>
            </a:r>
          </a:p>
          <a:p>
            <a:pPr algn="just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2) Pausa o reproducir.</a:t>
            </a:r>
          </a:p>
          <a:p>
            <a:pPr algn="just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3) Repetir </a:t>
            </a:r>
            <a:r>
              <a:rPr lang="es-EC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música </a:t>
            </a:r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o repetir </a:t>
            </a:r>
            <a:r>
              <a:rPr lang="es-EC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álbum.</a:t>
            </a:r>
            <a:endParaRPr lang="es-EC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4) Espectro musical, </a:t>
            </a:r>
            <a:r>
              <a:rPr lang="es-EC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añadir </a:t>
            </a:r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letra.</a:t>
            </a:r>
          </a:p>
          <a:p>
            <a:pPr algn="just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5) Ecualizador.</a:t>
            </a:r>
          </a:p>
          <a:p>
            <a:pPr algn="just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6) Reproductor minimalista.</a:t>
            </a:r>
          </a:p>
          <a:p>
            <a:pPr algn="just"/>
            <a:r>
              <a:rPr lang="es-EC" sz="2000" b="1" dirty="0">
                <a:latin typeface="Arial" panose="020B0604020202020204" pitchFamily="34" charset="0"/>
                <a:cs typeface="Arial" panose="020B0604020202020204" pitchFamily="34" charset="0"/>
              </a:rPr>
              <a:t>7) Volumen.</a:t>
            </a:r>
          </a:p>
        </p:txBody>
      </p:sp>
    </p:spTree>
    <p:extLst>
      <p:ext uri="{BB962C8B-B14F-4D97-AF65-F5344CB8AC3E}">
        <p14:creationId xmlns:p14="http://schemas.microsoft.com/office/powerpoint/2010/main" val="33580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Skins 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09" t="1713" r="3773" b="2040"/>
          <a:stretch/>
        </p:blipFill>
        <p:spPr>
          <a:xfrm>
            <a:off x="5585760" y="461595"/>
            <a:ext cx="2368202" cy="2693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03581"/>
            <a:ext cx="4438649" cy="4554419"/>
          </a:xfrm>
        </p:spPr>
        <p:txBody>
          <a:bodyPr>
            <a:noAutofit/>
          </a:bodyPr>
          <a:lstStyle/>
          <a:p>
            <a:pPr algn="just"/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skins </a:t>
            </a:r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están </a:t>
            </a:r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acuerdo al genero </a:t>
            </a:r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música que queramos el programa al inicio aparecerá </a:t>
            </a:r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skin original como vemos en la imagen pero podemos escoger ya </a:t>
            </a:r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sea:</a:t>
            </a:r>
            <a:endParaRPr lang="es-EC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Moderno</a:t>
            </a:r>
          </a:p>
          <a:p>
            <a:pPr algn="just"/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Clásico</a:t>
            </a:r>
            <a:endParaRPr lang="es-EC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Rock</a:t>
            </a:r>
          </a:p>
          <a:p>
            <a:pPr algn="just"/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Urbano</a:t>
            </a:r>
          </a:p>
          <a:p>
            <a:pPr algn="just"/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Guardamos </a:t>
            </a:r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tenemos que </a:t>
            </a:r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cerrar </a:t>
            </a:r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programa para que se pueda ver el </a:t>
            </a:r>
            <a:r>
              <a:rPr lang="es-EC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escogido</a:t>
            </a:r>
            <a:r>
              <a:rPr lang="es-EC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8063" t="2987" r="2504" b="3126"/>
          <a:stretch/>
        </p:blipFill>
        <p:spPr>
          <a:xfrm>
            <a:off x="9101072" y="706600"/>
            <a:ext cx="2821012" cy="3193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3141"/>
          <a:stretch/>
        </p:blipFill>
        <p:spPr>
          <a:xfrm>
            <a:off x="6405096" y="3754095"/>
            <a:ext cx="2695976" cy="2580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08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</a:t>
            </a:r>
            <a:endParaRPr lang="en-US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368" t="2731" r="1874" b="1826"/>
          <a:stretch/>
        </p:blipFill>
        <p:spPr>
          <a:xfrm>
            <a:off x="5344733" y="1645253"/>
            <a:ext cx="3116687" cy="3400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56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6 Desing Slides_V2_Academic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6 Desing Slides_V2_Academic_new.potx" id="{C1B3168B-05A8-4570-B318-7657C6367D39}" vid="{21528EBE-39FA-40BF-9E5F-19947BB39A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0e8ec9-c0d5-46bf-ada4-d85cb00858d0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33B31DA58764B9C95249EE3674570" ma:contentTypeVersion="3" ma:contentTypeDescription="Create a new document." ma:contentTypeScope="" ma:versionID="95dc898934bc55d44f916a4c37f6ed9f">
  <xsd:schema xmlns:xsd="http://www.w3.org/2001/XMLSchema" xmlns:xs="http://www.w3.org/2001/XMLSchema" xmlns:p="http://schemas.microsoft.com/office/2006/metadata/properties" xmlns:ns2="f40e8ec9-c0d5-46bf-ada4-d85cb00858d0" xmlns:ns3="904e2ea1-c14c-483b-89ef-f6b2df6ba23c" targetNamespace="http://schemas.microsoft.com/office/2006/metadata/properties" ma:root="true" ma:fieldsID="b2e5cbfe1fc3ad2df5ba46ab37a879c3" ns2:_="" ns3:_="">
    <xsd:import namespace="f40e8ec9-c0d5-46bf-ada4-d85cb00858d0"/>
    <xsd:import namespace="904e2ea1-c14c-483b-89ef-f6b2df6ba2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e8ec9-c0d5-46bf-ada4-d85cb00858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e2ea1-c14c-483b-89ef-f6b2df6ba23c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D35EF2-E4D3-45A5-A809-AAE0D5262E07}">
  <ds:schemaRefs>
    <ds:schemaRef ds:uri="http://purl.org/dc/terms/"/>
    <ds:schemaRef ds:uri="f40e8ec9-c0d5-46bf-ada4-d85cb00858d0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904e2ea1-c14c-483b-89ef-f6b2df6ba23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04A305-55F1-45EA-873A-A216D2394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e8ec9-c0d5-46bf-ada4-d85cb00858d0"/>
    <ds:schemaRef ds:uri="904e2ea1-c14c-483b-89ef-f6b2df6ba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E518D3-B828-4715-8C7D-EAC0A6D02C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académica (diseño de lápices y cuadernos)</Template>
  <TotalTime>0</TotalTime>
  <Words>266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Century Gothic</vt:lpstr>
      <vt:lpstr>Impact</vt:lpstr>
      <vt:lpstr>ID6 Desing Slides_V2_Academic_1</vt:lpstr>
      <vt:lpstr>UNIVERSIDAD TÉCNICA ESTATAL DE QUEVEDO FACULTAD DE CIENCIAS DE LA INGENIERÍA ESCUELA DE ELÉCTRICA</vt:lpstr>
      <vt:lpstr>MP3PLAYER INTRODUCCIÓN </vt:lpstr>
      <vt:lpstr>Opciones de aplicacion mp3player </vt:lpstr>
      <vt:lpstr>Opciones de aplicacion mp3player </vt:lpstr>
      <vt:lpstr>Opciones de aplicacion mp3player </vt:lpstr>
      <vt:lpstr>Opciones de aplicacion mp3player </vt:lpstr>
      <vt:lpstr>OPCIONES DEL REPRODUCTOR </vt:lpstr>
      <vt:lpstr>Skins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2017-01-30T00:22:39Z</dcterms:created>
  <dcterms:modified xsi:type="dcterms:W3CDTF">2017-01-30T01:41:20Z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