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Campos" userId="bb9bbcf24e50a730" providerId="LiveId" clId="{2B56EA34-7320-4E9D-8288-E224AF4EB580}"/>
    <pc:docChg chg="modSld">
      <pc:chgData name="Paulo Campos" userId="bb9bbcf24e50a730" providerId="LiveId" clId="{2B56EA34-7320-4E9D-8288-E224AF4EB580}" dt="2020-10-15T21:00:19.886" v="23"/>
      <pc:docMkLst>
        <pc:docMk/>
      </pc:docMkLst>
      <pc:sldChg chg="modTransition">
        <pc:chgData name="Paulo Campos" userId="bb9bbcf24e50a730" providerId="LiveId" clId="{2B56EA34-7320-4E9D-8288-E224AF4EB580}" dt="2020-10-15T21:00:19.886" v="23"/>
        <pc:sldMkLst>
          <pc:docMk/>
          <pc:sldMk cId="2426092845" sldId="259"/>
        </pc:sldMkLst>
      </pc:sldChg>
      <pc:sldChg chg="addSp delSp modSp mod">
        <pc:chgData name="Paulo Campos" userId="bb9bbcf24e50a730" providerId="LiveId" clId="{2B56EA34-7320-4E9D-8288-E224AF4EB580}" dt="2020-10-15T20:59:09.858" v="21"/>
        <pc:sldMkLst>
          <pc:docMk/>
          <pc:sldMk cId="770544797" sldId="260"/>
        </pc:sldMkLst>
        <pc:spChg chg="add del mod">
          <ac:chgData name="Paulo Campos" userId="bb9bbcf24e50a730" providerId="LiveId" clId="{2B56EA34-7320-4E9D-8288-E224AF4EB580}" dt="2020-10-15T20:59:09.858" v="21"/>
          <ac:spMkLst>
            <pc:docMk/>
            <pc:sldMk cId="770544797" sldId="260"/>
            <ac:spMk id="6" creationId="{ABDC3455-6EE7-49BD-9EBE-C056EEFDBBC2}"/>
          </ac:spMkLst>
        </pc:spChg>
        <pc:spChg chg="add mod">
          <ac:chgData name="Paulo Campos" userId="bb9bbcf24e50a730" providerId="LiveId" clId="{2B56EA34-7320-4E9D-8288-E224AF4EB580}" dt="2020-10-15T20:59:08.808" v="19" actId="20577"/>
          <ac:spMkLst>
            <pc:docMk/>
            <pc:sldMk cId="770544797" sldId="260"/>
            <ac:spMk id="7" creationId="{5F58FBE5-4A0D-4F18-ABF1-3B168A60E05E}"/>
          </ac:spMkLst>
        </pc:spChg>
        <pc:picChg chg="add mod">
          <ac:chgData name="Paulo Campos" userId="bb9bbcf24e50a730" providerId="LiveId" clId="{2B56EA34-7320-4E9D-8288-E224AF4EB580}" dt="2020-10-15T20:58:30.696" v="2" actId="1076"/>
          <ac:picMkLst>
            <pc:docMk/>
            <pc:sldMk cId="770544797" sldId="260"/>
            <ac:picMk id="5" creationId="{CA4E22FF-0FB7-4AB7-9A98-EFA38F1C1E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8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400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6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131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8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42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38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4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0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8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32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82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20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1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E0F829-C891-47C8-AACD-B070520B2A6B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6B28-CF9A-4DB5-8628-6153E8903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408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170A-621F-4E76-BF27-A324C891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08245" cy="1229139"/>
          </a:xfrm>
        </p:spPr>
        <p:txBody>
          <a:bodyPr/>
          <a:lstStyle/>
          <a:p>
            <a:pPr algn="ctr"/>
            <a:r>
              <a:rPr lang="pt-BR" sz="6000" dirty="0"/>
              <a:t>Relação entre IHC e IOT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A038F-463B-4B68-9A42-8B698D2F9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69704"/>
            <a:ext cx="8825658" cy="3498574"/>
          </a:xfrm>
        </p:spPr>
        <p:txBody>
          <a:bodyPr/>
          <a:lstStyle/>
          <a:p>
            <a:r>
              <a:rPr lang="pt-BR" sz="1600" dirty="0"/>
              <a:t>Disciplina: IHC</a:t>
            </a:r>
          </a:p>
          <a:p>
            <a:r>
              <a:rPr lang="pt-BR" sz="1600" dirty="0"/>
              <a:t>Professor: Sidney rodrigues da cunha</a:t>
            </a:r>
          </a:p>
          <a:p>
            <a:r>
              <a:rPr lang="pt-BR" sz="1600" dirty="0"/>
              <a:t>Equipe: Cristian Matheus Galindo de brito (202002728)</a:t>
            </a:r>
          </a:p>
          <a:p>
            <a:r>
              <a:rPr lang="pt-BR" sz="1600" dirty="0"/>
              <a:t>	      Maria </a:t>
            </a:r>
            <a:r>
              <a:rPr lang="pt-BR" sz="1600" dirty="0" err="1"/>
              <a:t>júlia</a:t>
            </a:r>
            <a:r>
              <a:rPr lang="pt-BR" sz="1600" dirty="0"/>
              <a:t> silva </a:t>
            </a:r>
            <a:r>
              <a:rPr lang="pt-BR" sz="1600" dirty="0" err="1"/>
              <a:t>lessa</a:t>
            </a:r>
            <a:r>
              <a:rPr lang="pt-BR" sz="1600" dirty="0"/>
              <a:t> (202002635)</a:t>
            </a:r>
          </a:p>
          <a:p>
            <a:r>
              <a:rPr lang="pt-BR" sz="1600" dirty="0"/>
              <a:t>	      Paulo Emanuel Madeira de Freitas (202003566)</a:t>
            </a:r>
          </a:p>
          <a:p>
            <a:r>
              <a:rPr lang="pt-BR" sz="1600" dirty="0"/>
              <a:t>	      Paulo Montenegro campos (202000095)</a:t>
            </a:r>
          </a:p>
          <a:p>
            <a:r>
              <a:rPr lang="pt-BR" sz="1600" dirty="0"/>
              <a:t>	      </a:t>
            </a:r>
            <a:r>
              <a:rPr lang="pt-BR" sz="1600" dirty="0" err="1"/>
              <a:t>Ronyeri</a:t>
            </a:r>
            <a:r>
              <a:rPr lang="pt-BR" sz="1600" dirty="0"/>
              <a:t> Marinho de Souza almeida (202001960)</a:t>
            </a:r>
          </a:p>
        </p:txBody>
      </p:sp>
    </p:spTree>
    <p:extLst>
      <p:ext uri="{BB962C8B-B14F-4D97-AF65-F5344CB8AC3E}">
        <p14:creationId xmlns:p14="http://schemas.microsoft.com/office/powerpoint/2010/main" val="401515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B7AA3-D09A-4E88-9CB3-3A3B22CC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1039"/>
          </a:xfrm>
        </p:spPr>
        <p:txBody>
          <a:bodyPr/>
          <a:lstStyle/>
          <a:p>
            <a:r>
              <a:rPr lang="pt-BR" dirty="0"/>
              <a:t>IHC-Definição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5FD86-1402-4627-A595-0BC44360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IHC é a ciência que relaciona a computação e diversas áreas da sociedade com as artes, design, ergonomia, psicologia, sociologia, semiótica e linguística. Também pode ser definido como a interação entre humanos e máquinas que acontece através de uma interface, formada por software e hardware.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20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29761-3D61-4A63-A87C-A99E599A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4291"/>
          </a:xfrm>
        </p:spPr>
        <p:txBody>
          <a:bodyPr/>
          <a:lstStyle/>
          <a:p>
            <a:r>
              <a:rPr lang="pt-BR" dirty="0"/>
              <a:t>IHC-Futuro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D48EC-7515-43B3-8D1E-2FB550F7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objetivo das interfaces sempre é ser o mais simples possível, para que o usuário a use praticamente sem perceber, por isso, estima-se que o futuro delas será:</a:t>
            </a:r>
          </a:p>
          <a:p>
            <a:r>
              <a:rPr lang="pt-BR" sz="1800" dirty="0">
                <a:latin typeface="Arial" panose="020B0604020202020204" pitchFamily="34" charset="0"/>
              </a:rPr>
              <a:t>Comandos por voz</a:t>
            </a:r>
          </a:p>
          <a:p>
            <a:r>
              <a:rPr lang="pt-BR" sz="1800" dirty="0">
                <a:latin typeface="Arial" panose="020B0604020202020204" pitchFamily="34" charset="0"/>
              </a:rPr>
              <a:t>Respostas por áudio</a:t>
            </a:r>
          </a:p>
          <a:p>
            <a:r>
              <a:rPr lang="pt-BR" sz="1800" dirty="0">
                <a:latin typeface="Arial" panose="020B0604020202020204" pitchFamily="34" charset="0"/>
              </a:rPr>
              <a:t>Exemplo: Bina-48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4E22FF-0FB7-4AB7-9A98-EFA38F1C1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4062091"/>
            <a:ext cx="3956912" cy="26622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58FBE5-4A0D-4F18-ABF1-3B168A60E05E}"/>
              </a:ext>
            </a:extLst>
          </p:cNvPr>
          <p:cNvSpPr txBox="1"/>
          <p:nvPr/>
        </p:nvSpPr>
        <p:spPr>
          <a:xfrm>
            <a:off x="5121965" y="6348349"/>
            <a:ext cx="18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Bina-48</a:t>
            </a:r>
          </a:p>
        </p:txBody>
      </p:sp>
    </p:spTree>
    <p:extLst>
      <p:ext uri="{BB962C8B-B14F-4D97-AF65-F5344CB8AC3E}">
        <p14:creationId xmlns:p14="http://schemas.microsoft.com/office/powerpoint/2010/main" val="77054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644F-FA9A-4665-B9B2-6F31E787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4291"/>
          </a:xfrm>
        </p:spPr>
        <p:txBody>
          <a:bodyPr/>
          <a:lstStyle/>
          <a:p>
            <a:r>
              <a:rPr lang="pt-BR" dirty="0"/>
              <a:t>IOT-Definição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70AA1-2268-4B90-92F9-083C478F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Internet das Coisas (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IoT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descreve a rede de objetos físicos (“coisas”) que são incorporados a sensores, software e outras tecnologias com o objetivo de conectar e trocar dados com outros dispositivos e sistemas pela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35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2349E-6BEA-4FAD-85AF-5C2017EB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3804"/>
          </a:xfrm>
        </p:spPr>
        <p:txBody>
          <a:bodyPr/>
          <a:lstStyle/>
          <a:p>
            <a:r>
              <a:rPr lang="pt-BR" dirty="0"/>
              <a:t>IOT-Futuro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AD9EFA-144E-4188-BAC2-EAE8F11B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 mais de 7 bilhões de dispositivos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IoT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conectados atualmente, os especialistas esperam que esse número aumente para 10 bilhões até 2020 e 22 bilhões até 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77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15355-342D-451B-A03E-1B91AE48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09821"/>
          </a:xfrm>
        </p:spPr>
        <p:txBody>
          <a:bodyPr/>
          <a:lstStyle/>
          <a:p>
            <a:r>
              <a:rPr lang="pt-BR" dirty="0"/>
              <a:t>Relação entre IHC e IOT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0D3F2-FDD7-4890-938E-C71D27D21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nítido que com mais computadores, serão necessárias mais interfaces, que devem ser simples, diretas e intuitivas, para que possam ser acessíveis a qualquer usuário. </a:t>
            </a:r>
          </a:p>
        </p:txBody>
      </p:sp>
    </p:spTree>
    <p:extLst>
      <p:ext uri="{BB962C8B-B14F-4D97-AF65-F5344CB8AC3E}">
        <p14:creationId xmlns:p14="http://schemas.microsoft.com/office/powerpoint/2010/main" val="242609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265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</vt:lpstr>
      <vt:lpstr>Relação entre IHC e IOT</vt:lpstr>
      <vt:lpstr>IHC-Definição</vt:lpstr>
      <vt:lpstr>IHC-Futuro</vt:lpstr>
      <vt:lpstr>IOT-Definição</vt:lpstr>
      <vt:lpstr>IOT-Futuro</vt:lpstr>
      <vt:lpstr>Relação entre IHC e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Relação entre IHC e IOT</dc:title>
  <dc:creator>Paulo Campos</dc:creator>
  <cp:lastModifiedBy>Paulo Campos</cp:lastModifiedBy>
  <cp:revision>4</cp:revision>
  <dcterms:created xsi:type="dcterms:W3CDTF">2020-10-15T16:47:01Z</dcterms:created>
  <dcterms:modified xsi:type="dcterms:W3CDTF">2020-10-15T21:03:00Z</dcterms:modified>
</cp:coreProperties>
</file>