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1ACA3-CACE-4712-A6ED-2C92486AFF73}" v="2" dt="2020-10-26T19:11:4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EMANUEL MADEIRA DE FREITAS" userId="d3e5a9f7-6853-421f-af69-98e999449c52" providerId="ADAL" clId="{D851ACA3-CACE-4712-A6ED-2C92486AFF73}"/>
    <pc:docChg chg="modSld">
      <pc:chgData name="PAULO EMANUEL MADEIRA DE FREITAS" userId="d3e5a9f7-6853-421f-af69-98e999449c52" providerId="ADAL" clId="{D851ACA3-CACE-4712-A6ED-2C92486AFF73}" dt="2020-10-26T19:12:29.527" v="49" actId="20577"/>
      <pc:docMkLst>
        <pc:docMk/>
      </pc:docMkLst>
      <pc:sldChg chg="modSp mod">
        <pc:chgData name="PAULO EMANUEL MADEIRA DE FREITAS" userId="d3e5a9f7-6853-421f-af69-98e999449c52" providerId="ADAL" clId="{D851ACA3-CACE-4712-A6ED-2C92486AFF73}" dt="2020-10-26T12:35:14.982" v="13" actId="20577"/>
        <pc:sldMkLst>
          <pc:docMk/>
          <pc:sldMk cId="728440714" sldId="256"/>
        </pc:sldMkLst>
        <pc:spChg chg="mod">
          <ac:chgData name="PAULO EMANUEL MADEIRA DE FREITAS" userId="d3e5a9f7-6853-421f-af69-98e999449c52" providerId="ADAL" clId="{D851ACA3-CACE-4712-A6ED-2C92486AFF73}" dt="2020-10-26T12:35:14.982" v="13" actId="20577"/>
          <ac:spMkLst>
            <pc:docMk/>
            <pc:sldMk cId="728440714" sldId="256"/>
            <ac:spMk id="3" creationId="{7F3C5FCC-22A8-4068-9847-DE19657C294C}"/>
          </ac:spMkLst>
        </pc:spChg>
      </pc:sldChg>
      <pc:sldChg chg="modSp mod">
        <pc:chgData name="PAULO EMANUEL MADEIRA DE FREITAS" userId="d3e5a9f7-6853-421f-af69-98e999449c52" providerId="ADAL" clId="{D851ACA3-CACE-4712-A6ED-2C92486AFF73}" dt="2020-10-26T19:12:29.527" v="49" actId="20577"/>
        <pc:sldMkLst>
          <pc:docMk/>
          <pc:sldMk cId="2408077915" sldId="269"/>
        </pc:sldMkLst>
        <pc:spChg chg="mod">
          <ac:chgData name="PAULO EMANUEL MADEIRA DE FREITAS" userId="d3e5a9f7-6853-421f-af69-98e999449c52" providerId="ADAL" clId="{D851ACA3-CACE-4712-A6ED-2C92486AFF73}" dt="2020-10-26T19:12:29.527" v="49" actId="20577"/>
          <ac:spMkLst>
            <pc:docMk/>
            <pc:sldMk cId="2408077915" sldId="269"/>
            <ac:spMk id="2" creationId="{E97C1BF0-2D5A-477F-9DFD-FF30EA3A828A}"/>
          </ac:spMkLst>
        </pc:spChg>
        <pc:spChg chg="mod">
          <ac:chgData name="PAULO EMANUEL MADEIRA DE FREITAS" userId="d3e5a9f7-6853-421f-af69-98e999449c52" providerId="ADAL" clId="{D851ACA3-CACE-4712-A6ED-2C92486AFF73}" dt="2020-10-26T12:35:26.816" v="15" actId="20577"/>
          <ac:spMkLst>
            <pc:docMk/>
            <pc:sldMk cId="2408077915" sldId="269"/>
            <ac:spMk id="3" creationId="{6B088BE6-D1C6-4DB8-9339-97F031A86FA8}"/>
          </ac:spMkLst>
        </pc:spChg>
      </pc:sldChg>
    </pc:docChg>
  </pc:docChgLst>
  <pc:docChgLst>
    <pc:chgData name="Paulo Campos" userId="bb9bbcf24e50a730" providerId="LiveId" clId="{4D7E17C2-7B3E-4B76-BCEC-833DA26E136F}"/>
    <pc:docChg chg="undo custSel addSld modSld">
      <pc:chgData name="Paulo Campos" userId="bb9bbcf24e50a730" providerId="LiveId" clId="{4D7E17C2-7B3E-4B76-BCEC-833DA26E136F}" dt="2020-10-25T18:08:06.668" v="794" actId="5793"/>
      <pc:docMkLst>
        <pc:docMk/>
      </pc:docMkLst>
      <pc:sldChg chg="modSp mod">
        <pc:chgData name="Paulo Campos" userId="bb9bbcf24e50a730" providerId="LiveId" clId="{4D7E17C2-7B3E-4B76-BCEC-833DA26E136F}" dt="2020-10-25T18:07:48.806" v="785" actId="1076"/>
        <pc:sldMkLst>
          <pc:docMk/>
          <pc:sldMk cId="728440714" sldId="256"/>
        </pc:sldMkLst>
        <pc:spChg chg="mod">
          <ac:chgData name="Paulo Campos" userId="bb9bbcf24e50a730" providerId="LiveId" clId="{4D7E17C2-7B3E-4B76-BCEC-833DA26E136F}" dt="2020-10-25T18:07:48.806" v="785" actId="1076"/>
          <ac:spMkLst>
            <pc:docMk/>
            <pc:sldMk cId="728440714" sldId="256"/>
            <ac:spMk id="3" creationId="{7F3C5FCC-22A8-4068-9847-DE19657C294C}"/>
          </ac:spMkLst>
        </pc:spChg>
      </pc:sldChg>
      <pc:sldChg chg="modSp mod">
        <pc:chgData name="Paulo Campos" userId="bb9bbcf24e50a730" providerId="LiveId" clId="{4D7E17C2-7B3E-4B76-BCEC-833DA26E136F}" dt="2020-10-24T21:47:39.461" v="204" actId="255"/>
        <pc:sldMkLst>
          <pc:docMk/>
          <pc:sldMk cId="4028447828" sldId="263"/>
        </pc:sldMkLst>
        <pc:spChg chg="mod">
          <ac:chgData name="Paulo Campos" userId="bb9bbcf24e50a730" providerId="LiveId" clId="{4D7E17C2-7B3E-4B76-BCEC-833DA26E136F}" dt="2020-10-24T21:47:39.461" v="204" actId="255"/>
          <ac:spMkLst>
            <pc:docMk/>
            <pc:sldMk cId="4028447828" sldId="263"/>
            <ac:spMk id="3" creationId="{8A61C274-8ED2-4075-925B-9980463EAEA6}"/>
          </ac:spMkLst>
        </pc:spChg>
      </pc:sldChg>
      <pc:sldChg chg="modSp new mod">
        <pc:chgData name="Paulo Campos" userId="bb9bbcf24e50a730" providerId="LiveId" clId="{4D7E17C2-7B3E-4B76-BCEC-833DA26E136F}" dt="2020-10-24T22:27:24.246" v="754" actId="20577"/>
        <pc:sldMkLst>
          <pc:docMk/>
          <pc:sldMk cId="2964926244" sldId="264"/>
        </pc:sldMkLst>
        <pc:spChg chg="mod">
          <ac:chgData name="Paulo Campos" userId="bb9bbcf24e50a730" providerId="LiveId" clId="{4D7E17C2-7B3E-4B76-BCEC-833DA26E136F}" dt="2020-10-24T21:47:03.414" v="195" actId="1076"/>
          <ac:spMkLst>
            <pc:docMk/>
            <pc:sldMk cId="2964926244" sldId="264"/>
            <ac:spMk id="2" creationId="{8265251A-0350-4A19-AB60-E6AD6326EFF8}"/>
          </ac:spMkLst>
        </pc:spChg>
        <pc:spChg chg="mod">
          <ac:chgData name="Paulo Campos" userId="bb9bbcf24e50a730" providerId="LiveId" clId="{4D7E17C2-7B3E-4B76-BCEC-833DA26E136F}" dt="2020-10-24T22:27:24.246" v="754" actId="20577"/>
          <ac:spMkLst>
            <pc:docMk/>
            <pc:sldMk cId="2964926244" sldId="264"/>
            <ac:spMk id="3" creationId="{380AEBE9-DE0A-46D7-BB75-395FF8313281}"/>
          </ac:spMkLst>
        </pc:spChg>
      </pc:sldChg>
      <pc:sldChg chg="modSp add mod">
        <pc:chgData name="Paulo Campos" userId="bb9bbcf24e50a730" providerId="LiveId" clId="{4D7E17C2-7B3E-4B76-BCEC-833DA26E136F}" dt="2020-10-24T22:26:58.403" v="750" actId="255"/>
        <pc:sldMkLst>
          <pc:docMk/>
          <pc:sldMk cId="1413664645" sldId="265"/>
        </pc:sldMkLst>
        <pc:spChg chg="mod">
          <ac:chgData name="Paulo Campos" userId="bb9bbcf24e50a730" providerId="LiveId" clId="{4D7E17C2-7B3E-4B76-BCEC-833DA26E136F}" dt="2020-10-24T22:26:58.403" v="750" actId="255"/>
          <ac:spMkLst>
            <pc:docMk/>
            <pc:sldMk cId="1413664645" sldId="265"/>
            <ac:spMk id="3" creationId="{380AEBE9-DE0A-46D7-BB75-395FF8313281}"/>
          </ac:spMkLst>
        </pc:spChg>
      </pc:sldChg>
      <pc:sldChg chg="modSp add mod">
        <pc:chgData name="Paulo Campos" userId="bb9bbcf24e50a730" providerId="LiveId" clId="{4D7E17C2-7B3E-4B76-BCEC-833DA26E136F}" dt="2020-10-24T22:27:46.018" v="759" actId="255"/>
        <pc:sldMkLst>
          <pc:docMk/>
          <pc:sldMk cId="3743181167" sldId="266"/>
        </pc:sldMkLst>
        <pc:spChg chg="mod">
          <ac:chgData name="Paulo Campos" userId="bb9bbcf24e50a730" providerId="LiveId" clId="{4D7E17C2-7B3E-4B76-BCEC-833DA26E136F}" dt="2020-10-24T22:27:46.018" v="759" actId="255"/>
          <ac:spMkLst>
            <pc:docMk/>
            <pc:sldMk cId="3743181167" sldId="266"/>
            <ac:spMk id="3" creationId="{380AEBE9-DE0A-46D7-BB75-395FF8313281}"/>
          </ac:spMkLst>
        </pc:spChg>
      </pc:sldChg>
      <pc:sldChg chg="modSp add mod">
        <pc:chgData name="Paulo Campos" userId="bb9bbcf24e50a730" providerId="LiveId" clId="{4D7E17C2-7B3E-4B76-BCEC-833DA26E136F}" dt="2020-10-24T22:28:10.633" v="766" actId="20577"/>
        <pc:sldMkLst>
          <pc:docMk/>
          <pc:sldMk cId="1870875346" sldId="267"/>
        </pc:sldMkLst>
        <pc:spChg chg="mod">
          <ac:chgData name="Paulo Campos" userId="bb9bbcf24e50a730" providerId="LiveId" clId="{4D7E17C2-7B3E-4B76-BCEC-833DA26E136F}" dt="2020-10-24T22:15:20.262" v="594" actId="14100"/>
          <ac:spMkLst>
            <pc:docMk/>
            <pc:sldMk cId="1870875346" sldId="267"/>
            <ac:spMk id="2" creationId="{8265251A-0350-4A19-AB60-E6AD6326EFF8}"/>
          </ac:spMkLst>
        </pc:spChg>
        <pc:spChg chg="mod">
          <ac:chgData name="Paulo Campos" userId="bb9bbcf24e50a730" providerId="LiveId" clId="{4D7E17C2-7B3E-4B76-BCEC-833DA26E136F}" dt="2020-10-24T22:28:10.633" v="766" actId="20577"/>
          <ac:spMkLst>
            <pc:docMk/>
            <pc:sldMk cId="1870875346" sldId="267"/>
            <ac:spMk id="3" creationId="{380AEBE9-DE0A-46D7-BB75-395FF8313281}"/>
          </ac:spMkLst>
        </pc:spChg>
      </pc:sldChg>
      <pc:sldChg chg="modSp add mod">
        <pc:chgData name="Paulo Campos" userId="bb9bbcf24e50a730" providerId="LiveId" clId="{4D7E17C2-7B3E-4B76-BCEC-833DA26E136F}" dt="2020-10-24T22:26:19.772" v="745" actId="255"/>
        <pc:sldMkLst>
          <pc:docMk/>
          <pc:sldMk cId="1417957573" sldId="268"/>
        </pc:sldMkLst>
        <pc:spChg chg="mod">
          <ac:chgData name="Paulo Campos" userId="bb9bbcf24e50a730" providerId="LiveId" clId="{4D7E17C2-7B3E-4B76-BCEC-833DA26E136F}" dt="2020-10-24T22:26:19.772" v="745" actId="255"/>
          <ac:spMkLst>
            <pc:docMk/>
            <pc:sldMk cId="1417957573" sldId="268"/>
            <ac:spMk id="3" creationId="{380AEBE9-DE0A-46D7-BB75-395FF8313281}"/>
          </ac:spMkLst>
        </pc:spChg>
      </pc:sldChg>
      <pc:sldChg chg="modSp new mod">
        <pc:chgData name="Paulo Campos" userId="bb9bbcf24e50a730" providerId="LiveId" clId="{4D7E17C2-7B3E-4B76-BCEC-833DA26E136F}" dt="2020-10-25T18:08:06.668" v="794" actId="5793"/>
        <pc:sldMkLst>
          <pc:docMk/>
          <pc:sldMk cId="2408077915" sldId="269"/>
        </pc:sldMkLst>
        <pc:spChg chg="mod">
          <ac:chgData name="Paulo Campos" userId="bb9bbcf24e50a730" providerId="LiveId" clId="{4D7E17C2-7B3E-4B76-BCEC-833DA26E136F}" dt="2020-10-25T18:07:41.049" v="783" actId="1076"/>
          <ac:spMkLst>
            <pc:docMk/>
            <pc:sldMk cId="2408077915" sldId="269"/>
            <ac:spMk id="2" creationId="{E97C1BF0-2D5A-477F-9DFD-FF30EA3A828A}"/>
          </ac:spMkLst>
        </pc:spChg>
        <pc:spChg chg="mod">
          <ac:chgData name="Paulo Campos" userId="bb9bbcf24e50a730" providerId="LiveId" clId="{4D7E17C2-7B3E-4B76-BCEC-833DA26E136F}" dt="2020-10-25T18:08:06.668" v="794" actId="5793"/>
          <ac:spMkLst>
            <pc:docMk/>
            <pc:sldMk cId="2408077915" sldId="269"/>
            <ac:spMk id="3" creationId="{6B088BE6-D1C6-4DB8-9339-97F031A86F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86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1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65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1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1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69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2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8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9BDEC5-6D1E-4C74-A659-D8282FA2632D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E9CC12-EF53-4043-B11C-1FD16CF15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67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aSEfTo8AN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C5FCC-22A8-4068-9847-DE19657C2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1400" dirty="0"/>
              <a:t>Disciplina: Sistemas Operacionais</a:t>
            </a:r>
          </a:p>
          <a:p>
            <a:pPr algn="r">
              <a:lnSpc>
                <a:spcPct val="90000"/>
              </a:lnSpc>
            </a:pPr>
            <a:r>
              <a:rPr lang="pt-BR" sz="1400" dirty="0"/>
              <a:t>Professor: Diego Ribeiro Gomes</a:t>
            </a:r>
          </a:p>
          <a:p>
            <a:pPr algn="r">
              <a:lnSpc>
                <a:spcPct val="90000"/>
              </a:lnSpc>
            </a:pPr>
            <a:r>
              <a:rPr lang="pt-BR" sz="1400" dirty="0"/>
              <a:t>Equipe: Cristian Matheus Galindo de Brito (202002728)</a:t>
            </a:r>
          </a:p>
          <a:p>
            <a:pPr algn="r">
              <a:lnSpc>
                <a:spcPct val="90000"/>
              </a:lnSpc>
            </a:pPr>
            <a:r>
              <a:rPr lang="pt-BR" sz="1400" dirty="0"/>
              <a:t>		 Maria Júlia Silva Lessa (202002635)</a:t>
            </a:r>
          </a:p>
          <a:p>
            <a:pPr algn="r">
              <a:lnSpc>
                <a:spcPct val="90000"/>
              </a:lnSpc>
            </a:pPr>
            <a:r>
              <a:rPr lang="pt-BR" sz="1400" dirty="0"/>
              <a:t>		Paulo Emanuel Madeira de Freitas (202003566)</a:t>
            </a:r>
          </a:p>
          <a:p>
            <a:pPr algn="r">
              <a:lnSpc>
                <a:spcPct val="90000"/>
              </a:lnSpc>
            </a:pPr>
            <a:r>
              <a:rPr lang="pt-BR" sz="1400" dirty="0"/>
              <a:t>		Paulo Montenegro Campos (202000095)</a:t>
            </a:r>
          </a:p>
          <a:p>
            <a:pPr algn="r">
              <a:lnSpc>
                <a:spcPct val="90000"/>
              </a:lnSpc>
            </a:pPr>
            <a:r>
              <a:rPr lang="pt-BR" sz="1400" dirty="0"/>
              <a:t>		</a:t>
            </a:r>
            <a:r>
              <a:rPr lang="pt-BR" sz="1400" dirty="0" err="1"/>
              <a:t>Ronyeri</a:t>
            </a:r>
            <a:r>
              <a:rPr lang="pt-BR" sz="1400" dirty="0"/>
              <a:t> Marinho de Souza Almeida (202001960)</a:t>
            </a:r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050409-B151-4B5C-8A30-C76E8CE2C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pt-BR"/>
              <a:t>Mutexes, monitores, semáforos e problema produtor-consumidor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44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251A-0350-4A19-AB60-E6AD6326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Problema produtor/consumidor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EBE9-DE0A-46D7-BB75-395FF831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20000"/>
          </a:bodyPr>
          <a:lstStyle/>
          <a:p>
            <a:r>
              <a:rPr lang="pt-BR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6-Exemplo-produtor</a:t>
            </a:r>
          </a:p>
          <a:p>
            <a:pPr lvl="1"/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producer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lvl="3"/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item;</a:t>
            </a:r>
          </a:p>
          <a:p>
            <a:pPr lvl="3"/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(TRUE) {</a:t>
            </a:r>
          </a:p>
          <a:p>
            <a:pPr lvl="3"/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produce_item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(&amp;item);		 /*gera algo para colocar no buffer*/</a:t>
            </a:r>
          </a:p>
          <a:p>
            <a:pPr lvl="3"/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P(&amp;</a:t>
            </a:r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				/*decrementa o contador </a:t>
            </a:r>
            <a:r>
              <a:rPr lang="pt-BR" sz="1700" b="0" i="1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bloqueia se cheio*/</a:t>
            </a:r>
          </a:p>
          <a:p>
            <a:pPr lvl="3"/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P(&amp;</a:t>
            </a:r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				/*entra na região crítica*/</a:t>
            </a:r>
          </a:p>
          <a:p>
            <a:pPr lvl="3"/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enter_item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(item); 			/*coloca um novo item no buffer*/</a:t>
            </a:r>
          </a:p>
          <a:p>
            <a:pPr lvl="3"/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(&amp;</a:t>
            </a:r>
            <a:r>
              <a:rPr lang="pt-BR" sz="17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				/*sai da região crítica*/</a:t>
            </a:r>
          </a:p>
          <a:p>
            <a:pPr lvl="3"/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(&amp;full);				 /*incrementa o contador </a:t>
            </a:r>
            <a:r>
              <a:rPr lang="pt-BR" sz="1700" b="0" i="1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</a:t>
            </a:r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</a:p>
          <a:p>
            <a:pPr lvl="3"/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3"/>
            <a:r>
              <a:rPr lang="pt-BR" sz="17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pt-BR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66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251A-0350-4A19-AB60-E6AD6326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Problema produtor/consumidor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EBE9-DE0A-46D7-BB75-395FF831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6-Exemplo-consumidor</a:t>
            </a:r>
          </a:p>
          <a:p>
            <a:pPr lvl="1">
              <a:lnSpc>
                <a:spcPct val="90000"/>
              </a:lnSpc>
            </a:pP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pt-BR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item;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(TRUE) {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(&amp;full); 					/* bloqueia se vazio - zero*/</a:t>
            </a:r>
          </a:p>
          <a:p>
            <a:pPr marL="2877600" lvl="8" indent="0">
              <a:lnSpc>
                <a:spcPct val="90000"/>
              </a:lnSpc>
              <a:buNone/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/* decrementa o contador </a:t>
            </a:r>
            <a:r>
              <a:rPr lang="pt-BR" sz="1500" b="0" i="1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(&amp;</a:t>
            </a: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					/*entra na região crítica*/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remove_item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(&amp;item); 			/*retira um item do buffer*/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(&amp;</a:t>
            </a: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					/*sai da região crítica*/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(&amp;</a:t>
            </a: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					/*incrementa o contador </a:t>
            </a:r>
            <a:r>
              <a:rPr lang="pt-BR" sz="1500" b="0" i="1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consume_item</a:t>
            </a: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(&amp;item); 		/*processa o item retirado do buffer*/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pt-BR" sz="15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18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251A-0350-4A19-AB60-E6AD6326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Problema produtor/consumidor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EBE9-DE0A-46D7-BB75-395FF831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6-Exemplo-completo pt.1</a:t>
            </a:r>
          </a:p>
          <a:p>
            <a:pPr lvl="1">
              <a:lnSpc>
                <a:spcPct val="90000"/>
              </a:lnSpc>
            </a:pPr>
            <a:r>
              <a:rPr lang="pt-BR" sz="1100" b="0" i="1" u="none" strike="noStrike" baseline="0"/>
              <a:t>#</a:t>
            </a:r>
            <a:r>
              <a:rPr lang="pt-BR" sz="1100" b="0" u="none" strike="noStrike" baseline="0"/>
              <a:t>define</a:t>
            </a:r>
            <a:r>
              <a:rPr lang="pt-BR" sz="1100" b="0" i="1" u="none" strike="noStrike" baseline="0"/>
              <a:t> N 100			</a:t>
            </a:r>
            <a:r>
              <a:rPr lang="pt-BR" sz="1100" b="0" i="0" u="none" strike="noStrike" baseline="0"/>
              <a:t>/*número de espaços no buffer*/</a:t>
            </a:r>
            <a:endParaRPr lang="pt-BR" sz="1100" b="0" i="1" u="none" strike="noStrike" baseline="0"/>
          </a:p>
          <a:p>
            <a:pPr lvl="1">
              <a:lnSpc>
                <a:spcPct val="90000"/>
              </a:lnSpc>
            </a:pPr>
            <a:r>
              <a:rPr lang="pt-BR" sz="1100" b="0" i="0" u="none" strike="noStrike" baseline="0"/>
              <a:t>typedef int semaphore; 	/*semáforos são um tipo especial de inteiro*/</a:t>
            </a:r>
          </a:p>
          <a:p>
            <a:pPr lvl="1">
              <a:lnSpc>
                <a:spcPct val="90000"/>
              </a:lnSpc>
            </a:pPr>
            <a:r>
              <a:rPr lang="pt-BR" sz="1100" b="0" i="0" u="none" strike="noStrike" baseline="0"/>
              <a:t>semaphore mutex = 1; 		/*controla o acesso à região crítica*/</a:t>
            </a:r>
          </a:p>
          <a:p>
            <a:pPr lvl="1">
              <a:lnSpc>
                <a:spcPct val="90000"/>
              </a:lnSpc>
            </a:pPr>
            <a:r>
              <a:rPr lang="pt-BR" sz="1100" b="0" i="0" u="none" strike="noStrike" baseline="0"/>
              <a:t>semaphore empty = N; 	/*contador do número de espaços vazios no buffer*/</a:t>
            </a:r>
          </a:p>
          <a:p>
            <a:pPr lvl="1">
              <a:lnSpc>
                <a:spcPct val="90000"/>
              </a:lnSpc>
            </a:pPr>
            <a:r>
              <a:rPr lang="pt-BR" sz="1100" b="0" i="0" u="none" strike="noStrike" baseline="0"/>
              <a:t>semaphore full = 0; 		/*contador do número de espaços cheios no buffer*/</a:t>
            </a:r>
          </a:p>
          <a:p>
            <a:pPr lvl="1">
              <a:lnSpc>
                <a:spcPct val="90000"/>
              </a:lnSpc>
            </a:pPr>
            <a:r>
              <a:rPr lang="pt-BR" sz="1100" b="0" i="0" u="none" strike="noStrike" baseline="0"/>
              <a:t>void producer (void){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int item;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while (TRUE){</a:t>
            </a:r>
          </a:p>
          <a:p>
            <a:pPr lvl="2">
              <a:lnSpc>
                <a:spcPct val="90000"/>
              </a:lnSpc>
            </a:pPr>
            <a:r>
              <a:rPr lang="pt-BR" sz="1100"/>
              <a:t>p</a:t>
            </a:r>
            <a:r>
              <a:rPr lang="pt-BR" sz="1100" b="0" i="0" u="none" strike="noStrike" baseline="0"/>
              <a:t>roduce_item (&amp;item); 		/*gera algo para colocar no buffer*/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P(&amp;empty); 				/*decrementa o contador empty*/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P(&amp;mutex); 				/*entra na região crítica*/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enter_item (item); 			/*coloca um novo item no buffer*/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V (&amp;mutex);				/*sai da região crítica*/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V (&amp;full);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}</a:t>
            </a:r>
          </a:p>
          <a:p>
            <a:pPr lvl="2">
              <a:lnSpc>
                <a:spcPct val="90000"/>
              </a:lnSpc>
            </a:pPr>
            <a:r>
              <a:rPr lang="pt-BR" sz="1100" b="0" i="0" u="none" strike="noStrike" baseline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7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251A-0350-4A19-AB60-E6AD6326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Problema produtor/consumidor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EBE9-DE0A-46D7-BB75-395FF831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6.1-Exemplo-completo </a:t>
            </a:r>
            <a:r>
              <a:rPr lang="pt-BR" sz="15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pt</a:t>
            </a:r>
            <a:r>
              <a:rPr lang="pt-BR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2</a:t>
            </a:r>
          </a:p>
          <a:p>
            <a:pPr lvl="2">
              <a:lnSpc>
                <a:spcPct val="90000"/>
              </a:lnSpc>
            </a:pPr>
            <a:r>
              <a:rPr lang="pt-BR" sz="1500" b="0" i="0" u="none" strike="noStrike" baseline="0" err="1"/>
              <a:t>void</a:t>
            </a:r>
            <a:r>
              <a:rPr lang="pt-BR" sz="1500" b="0" i="0" u="none" strike="noStrike" baseline="0"/>
              <a:t> </a:t>
            </a:r>
            <a:r>
              <a:rPr lang="pt-BR" sz="1500" b="0" i="0" u="none" strike="noStrike" baseline="0" err="1"/>
              <a:t>consumer</a:t>
            </a:r>
            <a:r>
              <a:rPr lang="pt-BR" sz="1500" b="0" i="0" u="none" strike="noStrike" baseline="0"/>
              <a:t>(</a:t>
            </a:r>
            <a:r>
              <a:rPr lang="pt-BR" sz="1500" b="0" i="0" u="none" strike="noStrike" baseline="0" err="1"/>
              <a:t>void</a:t>
            </a:r>
            <a:r>
              <a:rPr lang="pt-BR" sz="1500"/>
              <a:t>)</a:t>
            </a:r>
            <a:r>
              <a:rPr lang="pt-BR" sz="1500" b="0" i="0" u="none" strike="noStrike" baseline="0"/>
              <a:t>{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/>
              <a:t>int</a:t>
            </a:r>
            <a:r>
              <a:rPr lang="pt-BR" sz="1500" b="0" i="0" u="none" strike="noStrike" baseline="0"/>
              <a:t> item;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/>
              <a:t>while</a:t>
            </a:r>
            <a:r>
              <a:rPr lang="pt-BR" sz="1500" b="0" i="0" u="none" strike="noStrike" baseline="0"/>
              <a:t> (TRUE){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/>
              <a:t>P (&amp;full); 						/*decrementa o contador full*/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/>
              <a:t>P (&amp;</a:t>
            </a:r>
            <a:r>
              <a:rPr lang="pt-BR" sz="1500" b="0" i="0" u="none" strike="noStrike" baseline="0" err="1"/>
              <a:t>mutex</a:t>
            </a:r>
            <a:r>
              <a:rPr lang="pt-BR" sz="1500" b="0" i="0" u="none" strike="noStrike" baseline="0"/>
              <a:t>); 					/*entra na região crítica*/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/>
              <a:t>remove_item</a:t>
            </a:r>
            <a:r>
              <a:rPr lang="pt-BR" sz="1500" b="0" i="0" u="none" strike="noStrike" baseline="0"/>
              <a:t> (&amp;item); 			/*retira um item do buffer*/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/>
              <a:t>V (&amp;</a:t>
            </a:r>
            <a:r>
              <a:rPr lang="pt-BR" sz="1500" b="0" i="0" u="none" strike="noStrike" baseline="0" err="1"/>
              <a:t>mutex</a:t>
            </a:r>
            <a:r>
              <a:rPr lang="pt-BR" sz="1500" b="0" i="0" u="none" strike="noStrike" baseline="0"/>
              <a:t>); 					/*sai da região crítica*/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/>
              <a:t>V (&amp;</a:t>
            </a:r>
            <a:r>
              <a:rPr lang="pt-BR" sz="1500" b="0" i="0" u="none" strike="noStrike" baseline="0" err="1"/>
              <a:t>empty</a:t>
            </a:r>
            <a:r>
              <a:rPr lang="pt-BR" sz="1500" b="0" i="0" u="none" strike="noStrike" baseline="0"/>
              <a:t>); 					/*incrementa o contador </a:t>
            </a:r>
            <a:r>
              <a:rPr lang="pt-BR" sz="1500" b="0" i="0" u="none" strike="noStrike" baseline="0" err="1"/>
              <a:t>empty</a:t>
            </a:r>
            <a:r>
              <a:rPr lang="pt-BR" sz="1500" b="0" i="0" u="none" strike="noStrike" baseline="0"/>
              <a:t>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 err="1"/>
              <a:t>consume_item</a:t>
            </a:r>
            <a:r>
              <a:rPr lang="pt-BR" sz="1500" b="0" i="0" u="none" strike="noStrike" baseline="0"/>
              <a:t> (&amp;item); 			/*processa o item retirado do buffer*/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/>
              <a:t>}</a:t>
            </a:r>
          </a:p>
          <a:p>
            <a:pPr lvl="3">
              <a:lnSpc>
                <a:spcPct val="90000"/>
              </a:lnSpc>
            </a:pPr>
            <a:r>
              <a:rPr lang="pt-BR" sz="1500" b="0" i="0" u="none" strike="noStrike" baseline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95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88BE6-D1C6-4DB8-9339-97F031A8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4539343" cy="4724400"/>
          </a:xfrm>
        </p:spPr>
        <p:txBody>
          <a:bodyPr>
            <a:normAutofit/>
          </a:bodyPr>
          <a:lstStyle/>
          <a:p>
            <a:pPr marL="36900" indent="0" algn="r">
              <a:buNone/>
            </a:pPr>
            <a:r>
              <a:rPr lang="pt-BR" dirty="0"/>
              <a:t>Disciplina: Sistemas Operacionais</a:t>
            </a:r>
          </a:p>
          <a:p>
            <a:pPr marL="36900" indent="0" algn="r">
              <a:buNone/>
            </a:pPr>
            <a:r>
              <a:rPr lang="pt-BR" dirty="0"/>
              <a:t>Professor: Diego Ribeiro Gomes</a:t>
            </a:r>
          </a:p>
          <a:p>
            <a:pPr marL="36900" indent="0" algn="r">
              <a:buNone/>
            </a:pPr>
            <a:r>
              <a:rPr lang="pt-BR" dirty="0"/>
              <a:t>Equipe: Cristian Matheus Galindo de Brito (202002728)</a:t>
            </a:r>
          </a:p>
          <a:p>
            <a:pPr marL="36900" indent="0" algn="r">
              <a:buNone/>
            </a:pPr>
            <a:r>
              <a:rPr lang="pt-BR" dirty="0"/>
              <a:t>		</a:t>
            </a:r>
            <a:r>
              <a:rPr lang="pt-BR"/>
              <a:t>Maria Júlia </a:t>
            </a:r>
            <a:r>
              <a:rPr lang="pt-BR" dirty="0"/>
              <a:t>Silva Lessa (202002635)</a:t>
            </a:r>
          </a:p>
          <a:p>
            <a:pPr marL="36900" indent="0" algn="r">
              <a:buNone/>
            </a:pPr>
            <a:r>
              <a:rPr lang="pt-BR" dirty="0"/>
              <a:t>		Paulo Emanuel Madeira de Freitas (202003566)</a:t>
            </a:r>
          </a:p>
          <a:p>
            <a:pPr marL="36900" indent="0" algn="r">
              <a:buNone/>
            </a:pPr>
            <a:r>
              <a:rPr lang="pt-BR" dirty="0"/>
              <a:t>		Paulo Montenegro Campos (202000095)</a:t>
            </a:r>
          </a:p>
          <a:p>
            <a:pPr marL="36900" indent="0" algn="r">
              <a:buNone/>
            </a:pPr>
            <a:r>
              <a:rPr lang="pt-BR" dirty="0"/>
              <a:t>		</a:t>
            </a:r>
            <a:r>
              <a:rPr lang="pt-BR" dirty="0" err="1"/>
              <a:t>Ronyeri</a:t>
            </a:r>
            <a:r>
              <a:rPr lang="pt-BR" dirty="0"/>
              <a:t> Marinho de Souza Almeida (202001960)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7C1BF0-2D5A-477F-9DFD-FF30EA3A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09" y="1066801"/>
            <a:ext cx="3994527" cy="4724398"/>
          </a:xfrm>
          <a:effectLst/>
        </p:spPr>
        <p:txBody>
          <a:bodyPr anchor="t">
            <a:normAutofit/>
          </a:bodyPr>
          <a:lstStyle/>
          <a:p>
            <a:pPr algn="l"/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LINK VIDEO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  <a:hlinkClick r:id="rId3"/>
              </a:rPr>
              <a:t>https://youtu.be/xaSEfTo8ANY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5FDEE9-5FF5-4D0B-B970-2F53DE8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Mutexes-Definição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F3884-197E-4BBD-9F04-C3761018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pt-BR" dirty="0" err="1"/>
              <a:t>Mutexes</a:t>
            </a:r>
            <a:r>
              <a:rPr lang="pt-BR" dirty="0"/>
              <a:t> (ou exclusão mútua) é uma técnica utilizada em programação concorrente para evitar que duas threads tenham acesso simultâneo compartilhado, acesso esse denominado por sessão crítica.</a:t>
            </a:r>
          </a:p>
        </p:txBody>
      </p:sp>
    </p:spTree>
    <p:extLst>
      <p:ext uri="{BB962C8B-B14F-4D97-AF65-F5344CB8AC3E}">
        <p14:creationId xmlns:p14="http://schemas.microsoft.com/office/powerpoint/2010/main" val="2481069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2658C5-2DD8-4BF6-A32D-AE3B31C0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Monitores-Definição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02543-31BC-448A-89B7-4A5FD8D8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pt-BR" b="0" i="0" u="none"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 é um mecanismo de sincronização de processos/threads que provê programação concorrente estruturada que concentra a responsabilidade para correção dentro de poucos módulos</a:t>
            </a: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87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01620-90AC-47E7-B9E8-0F9C6FFC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Semáforos-Definição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C0A63-17BE-4B2D-A61B-173FA645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pt-BR" b="0" i="0" u="none"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Corpo)"/>
              </a:rPr>
              <a:t>Semáforo é uma variável especial protegida, que tem como função controle de acesso a recursos compartilhados (exemplo, um espaço de armazenamento) num ambiente multitarefa</a:t>
            </a:r>
            <a:r>
              <a:rPr lang="pt-BR" b="0" i="0" u="none"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80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6FB04-DA11-4866-BA59-982E9EFB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pt-BR"/>
              <a:t>Problema produtor/consumidor</a:t>
            </a:r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038CF-7113-4CD2-849F-364F5EAE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sz="2600" dirty="0"/>
              <a:t>1-Definição</a:t>
            </a:r>
          </a:p>
          <a:p>
            <a:pPr lvl="2">
              <a:lnSpc>
                <a:spcPct val="90000"/>
              </a:lnSpc>
            </a:pPr>
            <a:r>
              <a:rPr lang="pt-B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 produtor/consumidor consiste em um processo que 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produz dados  que serão consumidos por outro processo. </a:t>
            </a:r>
            <a:r>
              <a:rPr lang="pt-B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dados são armazenados temporariamente no buffer enquanto esperam sua vez de ser utilizado.</a:t>
            </a:r>
            <a:endParaRPr lang="pt-B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produtor faz os dados e os envia para o</a:t>
            </a:r>
            <a:r>
              <a:rPr lang="pt-BR" sz="19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9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consumidor, 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</a:t>
            </a:r>
            <a:r>
              <a:rPr lang="pt-BR" sz="19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recebe os dados e processa.</a:t>
            </a:r>
          </a:p>
          <a:p>
            <a:pPr lvl="2">
              <a:lnSpc>
                <a:spcPct val="90000"/>
              </a:lnSpc>
            </a:pP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 ocorre pois o produtor só pode enviar cada dado quando o consumidor estiver preparado para recebê-lo, logo o </a:t>
            </a:r>
            <a:r>
              <a:rPr lang="pt-BR" sz="19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produtor</a:t>
            </a:r>
            <a:r>
              <a:rPr lang="pt-BR" sz="19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fica esperando ocioso enquanto o consumidor não estiver apto a receber os dados. </a:t>
            </a:r>
            <a:r>
              <a:rPr lang="pt-B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mesma forma o </a:t>
            </a:r>
            <a:r>
              <a:rPr lang="pt-BR" sz="19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consumidor </a:t>
            </a:r>
            <a:r>
              <a:rPr lang="pt-BR" sz="19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sempre precisa esperar um dado enviado pelo produtor para dar continuidade o que também gera um tempo ocioso.</a:t>
            </a:r>
          </a:p>
          <a:p>
            <a:pPr lvl="2">
              <a:lnSpc>
                <a:spcPct val="90000"/>
              </a:lnSpc>
            </a:pPr>
            <a:r>
              <a:rPr lang="pt-B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Portanto, como transferir dados do produtor para o consumidor sem que nenhum fique muito tempo ocioso?</a:t>
            </a:r>
            <a:endParaRPr lang="pt-BR" sz="1900" b="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90000"/>
              </a:lnSpc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6FB04-DA11-4866-BA59-982E9EFB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pt-BR"/>
              <a:t>Problema produtor/consumidor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038CF-7113-4CD2-849F-364F5EAE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2-Solução</a:t>
            </a:r>
          </a:p>
          <a:p>
            <a:pPr lvl="2"/>
            <a:r>
              <a:rPr lang="pt-BR" sz="18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eliminar o obstáculo de um processo ter que esperar o outro antes de enviar ou receber, a solução seria a implementação de um buffer, onde os dados ficam armazenados temporariamente. Desse jeito, o produtor passa os dados que produz para o buffer e o consumidor retira do dele, agora eles podem operar de forma independente.</a:t>
            </a:r>
            <a:endParaRPr lang="pt-B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67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41EBCC-B68C-4F8A-837B-BFCB5E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pt-BR"/>
              <a:t>Problema produtor/consumidor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8F55A-7550-4B69-88AB-A91B6BD5B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3-Problema relacionado ao buffer</a:t>
            </a:r>
          </a:p>
          <a:p>
            <a:pPr lvl="2"/>
            <a:r>
              <a:rPr lang="pt-BR" sz="1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Se o buffer ficar cheio o produtor não pode mais enviar dados para o consumidor, pois não teria onde alocar. No caso do buffer ficar vazio o problema seria do consumidor já que ele não teria o que retirar.</a:t>
            </a:r>
          </a:p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4-Solução do problema do buffer</a:t>
            </a:r>
          </a:p>
          <a:p>
            <a:pPr lvl="2"/>
            <a:r>
              <a:rPr lang="pt-BR" sz="1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A maneira de impedir esses problemas seria fazer com que o produtor faça uma pausa quando o buffer estiver cheio, dando tempo para que o consumidor retire elementos do buffer e o mesmo deve parar quando o buffer estiver vazio, a fim de que o produtor possa colocar elementos no buffer. Isso pode ser feito com o uso de </a:t>
            </a:r>
            <a:r>
              <a:rPr lang="pt-BR" sz="18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mutexes</a:t>
            </a:r>
            <a:r>
              <a:rPr lang="pt-BR" sz="1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hitney"/>
              </a:rPr>
              <a:t> controladas por um semáforo.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1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0F543-A168-4A7A-9EBE-DF3A1909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pt-BR" dirty="0"/>
              <a:t>Problema produtor/consumidor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1C274-8ED2-4075-925B-9980463E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5-Variáveis semáforas</a:t>
            </a:r>
          </a:p>
          <a:p>
            <a:pPr lvl="2"/>
            <a:r>
              <a:rPr lang="pt-BR" sz="1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saber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condição do </a:t>
            </a:r>
            <a:r>
              <a:rPr lang="pt-BR" sz="18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deve-se utilizar as variáveis semáforas que são:</a:t>
            </a:r>
          </a:p>
          <a:p>
            <a:pPr lvl="4"/>
            <a:r>
              <a:rPr lang="pt-BR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Full: para contar o número de espaços ocupados no buffer. Inicia com valor 0. Espaços  ocupados.</a:t>
            </a:r>
          </a:p>
          <a:p>
            <a:pPr lvl="4"/>
            <a:r>
              <a:rPr lang="pt-BR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pt-BR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para contar o número de espaços vazios no buffer. Inicia co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o valor N, onde N é o número de espaços do buffer.</a:t>
            </a:r>
            <a:endParaRPr lang="pt-BR" sz="1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pt-BR" sz="16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Mutexes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garantir que consumidor e produtor não acessem o buffer ao mesmo tempo, ou seja, garantir a exclusão mútua. Inicia com o valor 1.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44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251A-0350-4A19-AB60-E6AD6326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Problema produtor/consumidor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EBE9-DE0A-46D7-BB75-395FF831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6-Exemplo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/*número de espaços no buffer*/</a:t>
            </a:r>
          </a:p>
          <a:p>
            <a:pPr lvl="4"/>
            <a:r>
              <a:rPr lang="pt-BR" b="0" i="1" u="none" strike="noStrike" baseline="0">
                <a:effectLst/>
                <a:latin typeface="+mj-lt"/>
              </a:rPr>
              <a:t>#define N 100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/*semáforos são um tipo especial de inteiro*/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typedef int semaphore;		/*controla o acesso à região crítica*/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semaphore mutex = 1;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/*contador do número de espaços vazios no buffer*/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semaphore empty = N;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/*contador do número de espaços cheios no buffer*/</a:t>
            </a:r>
          </a:p>
          <a:p>
            <a:pPr lvl="4"/>
            <a:r>
              <a:rPr lang="pt-BR" b="0" i="0" u="none" strike="noStrike" baseline="0">
                <a:effectLst/>
                <a:latin typeface="+mj-lt"/>
              </a:rPr>
              <a:t>semaphore full = 0;</a:t>
            </a:r>
            <a:endParaRPr lang="pt-BR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92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1251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Calisto MT (Corpo)</vt:lpstr>
      <vt:lpstr>Whitney</vt:lpstr>
      <vt:lpstr>Wingdings 2</vt:lpstr>
      <vt:lpstr>Ardósia</vt:lpstr>
      <vt:lpstr>Mutexes, monitores, semáforos e problema produtor-consumidor</vt:lpstr>
      <vt:lpstr>Mutexes-Definição</vt:lpstr>
      <vt:lpstr>Monitores-Definição</vt:lpstr>
      <vt:lpstr>Semáforos-Definição</vt:lpstr>
      <vt:lpstr>Problema produtor/consumidor</vt:lpstr>
      <vt:lpstr>Problema produtor/consumidor</vt:lpstr>
      <vt:lpstr>Problema produtor/consumidor</vt:lpstr>
      <vt:lpstr>Problema produtor/consumidor</vt:lpstr>
      <vt:lpstr>Problema produtor/consumidor</vt:lpstr>
      <vt:lpstr>Problema produtor/consumidor</vt:lpstr>
      <vt:lpstr>Problema produtor/consumidor</vt:lpstr>
      <vt:lpstr>Problema produtor/consumidor</vt:lpstr>
      <vt:lpstr>Problema produtor/consumidor</vt:lpstr>
      <vt:lpstr>  LINK VIDEO https://youtu.be/xaSEfTo8ANY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Mutexes, monitores, semáforos e problema produtor-consumidor</dc:title>
  <dc:creator>PAULO EMANUEL MADEIRA DE FREITAS</dc:creator>
  <cp:lastModifiedBy>PAULO EMANUEL MADEIRA DE FREITAS</cp:lastModifiedBy>
  <cp:revision>1</cp:revision>
  <dcterms:created xsi:type="dcterms:W3CDTF">2020-10-26T03:00:36Z</dcterms:created>
  <dcterms:modified xsi:type="dcterms:W3CDTF">2020-10-26T19:13:06Z</dcterms:modified>
</cp:coreProperties>
</file>