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embeddedFontLst>
    <p:embeddedFont>
      <p:font typeface="Archivo" panose="020B0604020202020204" charset="0"/>
      <p:regular r:id="rId18"/>
      <p:bold r:id="rId19"/>
      <p:italic r:id="rId20"/>
      <p:boldItalic r:id="rId21"/>
    </p:embeddedFont>
    <p:embeddedFont>
      <p:font typeface="Archivo Light" panose="020B060402020202020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Lustria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Y+OEJCvh3LRTZ7D16MpaCXnZe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orient="horz" pos="16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customschemas.google.com/relationships/presentationmetadata" Target="NUL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Para definir o objeto GATO temos que fazer 2 perguntas, “O que todo gato TEM?” e “O que todo Gato sabe FAZER?” a essa extração de objetos se chama Classe, e o nome da nossa classe seria GATO.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Já que estamos descrevendo de maneira geral o que seria um gato.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Quanto as características especificas de um objeto, se chama Atributos.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E as ações especificas de uma classe, se chama Métodos.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E um objeto é sempre uma instancia especifica de uma classe.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Para definir o objeto GATO temos que fazer 2 perguntas, “O que todo gato TEM?” e “O que todo Gato sabe FAZER?” a essa extração de objetos se chama Classe, e o nome da nossa classe seria GATO.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Já que estamos descrevendo de maneira geral o que seria um gato.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Quanto as características especificas de um objeto, se chama Atributos.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E as ações especificas de uma classe, se chama Métodos.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E um objeto é sempre uma instancia especifica de uma classe.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A visão externa de um objeto é separado em 2 coisas, o que um objeto tem e o que faz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A visão externa de um objeto é separado em 2 coisas, o que um objeto tem e o que faz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Para definir o objeto GATO temos que fazer 2 perguntas, “O que todo gato TEM?” e “O que todo Gato sabe FAZER?” a essa extração de objetos se chama Classe, e o nome da nossa classe seria GATO.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Já que estamos descrevendo de maneira geral o que seria um gato.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Quanto as características especificas de um objeto, se chama Atributos.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E as ações especificas de uma classe, se chama Métodos.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altLang="pt-BR"/>
              <a:t>E um objeto é sempre uma instancia especifica de uma classe.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 txBox="1">
            <a:spLocks noGrp="1"/>
          </p:cNvSpPr>
          <p:nvPr>
            <p:ph type="ctrTitle"/>
          </p:nvPr>
        </p:nvSpPr>
        <p:spPr>
          <a:xfrm>
            <a:off x="1741925" y="1181100"/>
            <a:ext cx="59637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ubTitle" idx="1"/>
          </p:nvPr>
        </p:nvSpPr>
        <p:spPr>
          <a:xfrm>
            <a:off x="2845025" y="3126825"/>
            <a:ext cx="38589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14"/>
          <p:cNvSpPr/>
          <p:nvPr/>
        </p:nvSpPr>
        <p:spPr>
          <a:xfrm>
            <a:off x="6713117" y="-49300"/>
            <a:ext cx="3012741" cy="3731349"/>
          </a:xfrm>
          <a:custGeom>
            <a:avLst/>
            <a:gdLst/>
            <a:ahLst/>
            <a:cxnLst/>
            <a:rect l="l" t="t" r="r" b="b"/>
            <a:pathLst>
              <a:path w="95257" h="117978" extrusionOk="0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8676319" y="-49300"/>
            <a:ext cx="1049872" cy="1219012"/>
          </a:xfrm>
          <a:custGeom>
            <a:avLst/>
            <a:gdLst/>
            <a:ahLst/>
            <a:cxnLst/>
            <a:rect l="l" t="t" r="r" b="b"/>
            <a:pathLst>
              <a:path w="45219" h="52504" extrusionOk="0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/>
          <p:nvPr/>
        </p:nvSpPr>
        <p:spPr>
          <a:xfrm rot="10800000" flipH="1">
            <a:off x="-47324" y="1507353"/>
            <a:ext cx="3161194" cy="3731397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4"/>
          <p:cNvSpPr/>
          <p:nvPr/>
        </p:nvSpPr>
        <p:spPr>
          <a:xfrm rot="10800000" flipH="1">
            <a:off x="-47324" y="3141196"/>
            <a:ext cx="3340792" cy="2036058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/>
          <p:nvPr/>
        </p:nvSpPr>
        <p:spPr>
          <a:xfrm rot="10800000" flipH="1">
            <a:off x="-47324" y="4364780"/>
            <a:ext cx="2078655" cy="807332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14"/>
          <p:cNvGrpSpPr/>
          <p:nvPr/>
        </p:nvGrpSpPr>
        <p:grpSpPr>
          <a:xfrm>
            <a:off x="7031953" y="2934947"/>
            <a:ext cx="1918179" cy="2237123"/>
            <a:chOff x="7556913" y="3814718"/>
            <a:chExt cx="891845" cy="1040135"/>
          </a:xfrm>
        </p:grpSpPr>
        <p:grpSp>
          <p:nvGrpSpPr>
            <p:cNvPr id="17" name="Google Shape;17;p14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8" name="Google Shape;18;p14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4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20;p14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21" name="Google Shape;21;p14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4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4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4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" name="Google Shape;25;p14"/>
          <p:cNvGrpSpPr/>
          <p:nvPr/>
        </p:nvGrpSpPr>
        <p:grpSpPr>
          <a:xfrm rot="10800000">
            <a:off x="193867" y="-55084"/>
            <a:ext cx="1745786" cy="2036065"/>
            <a:chOff x="7556913" y="3814718"/>
            <a:chExt cx="891845" cy="1040135"/>
          </a:xfrm>
        </p:grpSpPr>
        <p:grpSp>
          <p:nvGrpSpPr>
            <p:cNvPr id="26" name="Google Shape;26;p14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27" name="Google Shape;27;p14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4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14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30" name="Google Shape;30;p14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4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4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4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713225" y="2476500"/>
            <a:ext cx="3068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ubTitle" idx="1"/>
          </p:nvPr>
        </p:nvSpPr>
        <p:spPr>
          <a:xfrm>
            <a:off x="713225" y="1597575"/>
            <a:ext cx="61224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/>
          <p:nvPr/>
        </p:nvSpPr>
        <p:spPr>
          <a:xfrm>
            <a:off x="-43125" y="3350373"/>
            <a:ext cx="1642248" cy="1856016"/>
          </a:xfrm>
          <a:custGeom>
            <a:avLst/>
            <a:gdLst/>
            <a:ahLst/>
            <a:cxnLst/>
            <a:rect l="l" t="t" r="r" b="b"/>
            <a:pathLst>
              <a:path w="87856" h="99292" extrusionOk="0">
                <a:moveTo>
                  <a:pt x="0" y="0"/>
                </a:moveTo>
                <a:lnTo>
                  <a:pt x="0" y="99292"/>
                </a:lnTo>
                <a:lnTo>
                  <a:pt x="87856" y="99292"/>
                </a:lnTo>
                <a:cubicBezTo>
                  <a:pt x="87352" y="82469"/>
                  <a:pt x="78559" y="65681"/>
                  <a:pt x="57884" y="63016"/>
                </a:cubicBezTo>
                <a:cubicBezTo>
                  <a:pt x="35087" y="60076"/>
                  <a:pt x="33637" y="46127"/>
                  <a:pt x="26301" y="24187"/>
                </a:cubicBezTo>
                <a:cubicBezTo>
                  <a:pt x="19496" y="3835"/>
                  <a:pt x="5705" y="49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-43125" y="3982743"/>
            <a:ext cx="1311012" cy="1242503"/>
          </a:xfrm>
          <a:custGeom>
            <a:avLst/>
            <a:gdLst/>
            <a:ahLst/>
            <a:cxnLst/>
            <a:rect l="l" t="t" r="r" b="b"/>
            <a:pathLst>
              <a:path w="86822" h="82285" extrusionOk="0">
                <a:moveTo>
                  <a:pt x="0" y="1"/>
                </a:moveTo>
                <a:lnTo>
                  <a:pt x="0" y="82285"/>
                </a:lnTo>
                <a:lnTo>
                  <a:pt x="86479" y="82285"/>
                </a:lnTo>
                <a:cubicBezTo>
                  <a:pt x="86821" y="61310"/>
                  <a:pt x="74132" y="39571"/>
                  <a:pt x="42397" y="36242"/>
                </a:cubicBezTo>
                <a:cubicBezTo>
                  <a:pt x="13454" y="33205"/>
                  <a:pt x="7919" y="20349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 flipH="1">
            <a:off x="7143314" y="-46962"/>
            <a:ext cx="2044468" cy="2413166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/>
          <p:nvPr/>
        </p:nvSpPr>
        <p:spPr>
          <a:xfrm flipH="1">
            <a:off x="7027161" y="-46943"/>
            <a:ext cx="2160621" cy="1316758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5"/>
          <p:cNvSpPr/>
          <p:nvPr/>
        </p:nvSpPr>
        <p:spPr>
          <a:xfrm flipH="1">
            <a:off x="7843434" y="-46943"/>
            <a:ext cx="1344348" cy="522117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5"/>
          <p:cNvSpPr/>
          <p:nvPr/>
        </p:nvSpPr>
        <p:spPr>
          <a:xfrm rot="10800000">
            <a:off x="0" y="0"/>
            <a:ext cx="1971350" cy="2441575"/>
          </a:xfrm>
          <a:custGeom>
            <a:avLst/>
            <a:gdLst/>
            <a:ahLst/>
            <a:cxnLst/>
            <a:rect l="l" t="t" r="r" b="b"/>
            <a:pathLst>
              <a:path w="78854" h="97663" extrusionOk="0">
                <a:moveTo>
                  <a:pt x="78852" y="1"/>
                </a:moveTo>
                <a:cubicBezTo>
                  <a:pt x="77232" y="1795"/>
                  <a:pt x="75891" y="3839"/>
                  <a:pt x="74943" y="6096"/>
                </a:cubicBezTo>
                <a:cubicBezTo>
                  <a:pt x="71104" y="15229"/>
                  <a:pt x="72794" y="26926"/>
                  <a:pt x="65817" y="33960"/>
                </a:cubicBezTo>
                <a:cubicBezTo>
                  <a:pt x="58172" y="41667"/>
                  <a:pt x="43881" y="39548"/>
                  <a:pt x="36898" y="47861"/>
                </a:cubicBezTo>
                <a:cubicBezTo>
                  <a:pt x="30199" y="55836"/>
                  <a:pt x="34332" y="68110"/>
                  <a:pt x="31333" y="78083"/>
                </a:cubicBezTo>
                <a:cubicBezTo>
                  <a:pt x="27611" y="90469"/>
                  <a:pt x="13511" y="96851"/>
                  <a:pt x="598" y="97557"/>
                </a:cubicBezTo>
                <a:cubicBezTo>
                  <a:pt x="405" y="97568"/>
                  <a:pt x="213" y="97569"/>
                  <a:pt x="21" y="97578"/>
                </a:cubicBezTo>
                <a:cubicBezTo>
                  <a:pt x="17" y="97592"/>
                  <a:pt x="11" y="97608"/>
                  <a:pt x="7" y="97622"/>
                </a:cubicBezTo>
                <a:cubicBezTo>
                  <a:pt x="5" y="97635"/>
                  <a:pt x="3" y="97649"/>
                  <a:pt x="0" y="97662"/>
                </a:cubicBezTo>
                <a:lnTo>
                  <a:pt x="78853" y="97662"/>
                </a:lnTo>
                <a:lnTo>
                  <a:pt x="78852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/>
          <p:nvPr/>
        </p:nvSpPr>
        <p:spPr>
          <a:xfrm rot="10800000">
            <a:off x="0" y="0"/>
            <a:ext cx="935850" cy="1086575"/>
          </a:xfrm>
          <a:custGeom>
            <a:avLst/>
            <a:gdLst/>
            <a:ahLst/>
            <a:cxnLst/>
            <a:rect l="l" t="t" r="r" b="b"/>
            <a:pathLst>
              <a:path w="37434" h="43463" extrusionOk="0">
                <a:moveTo>
                  <a:pt x="37433" y="0"/>
                </a:moveTo>
                <a:cubicBezTo>
                  <a:pt x="36695" y="1364"/>
                  <a:pt x="35790" y="2637"/>
                  <a:pt x="34652" y="3784"/>
                </a:cubicBezTo>
                <a:cubicBezTo>
                  <a:pt x="27007" y="11492"/>
                  <a:pt x="12715" y="9372"/>
                  <a:pt x="5732" y="17686"/>
                </a:cubicBezTo>
                <a:cubicBezTo>
                  <a:pt x="0" y="24509"/>
                  <a:pt x="2196" y="34478"/>
                  <a:pt x="1072" y="43462"/>
                </a:cubicBezTo>
                <a:lnTo>
                  <a:pt x="37433" y="43462"/>
                </a:lnTo>
                <a:lnTo>
                  <a:pt x="37433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/>
          <p:nvPr/>
        </p:nvSpPr>
        <p:spPr>
          <a:xfrm rot="10800000" flipH="1">
            <a:off x="-19046" y="3354089"/>
            <a:ext cx="1572365" cy="1856086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/>
          <p:nvPr/>
        </p:nvSpPr>
        <p:spPr>
          <a:xfrm rot="10800000" flipH="1">
            <a:off x="-19046" y="4164244"/>
            <a:ext cx="1661696" cy="1012784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/>
          <p:nvPr/>
        </p:nvSpPr>
        <p:spPr>
          <a:xfrm rot="10800000" flipH="1">
            <a:off x="-19046" y="4775442"/>
            <a:ext cx="1033915" cy="401586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6"/>
          <p:cNvGrpSpPr/>
          <p:nvPr/>
        </p:nvGrpSpPr>
        <p:grpSpPr>
          <a:xfrm>
            <a:off x="7313647" y="-66675"/>
            <a:ext cx="1891885" cy="2343038"/>
            <a:chOff x="6964650" y="0"/>
            <a:chExt cx="2179340" cy="2699042"/>
          </a:xfrm>
        </p:grpSpPr>
        <p:sp>
          <p:nvSpPr>
            <p:cNvPr id="50" name="Google Shape;50;p16"/>
            <p:cNvSpPr/>
            <p:nvPr/>
          </p:nvSpPr>
          <p:spPr>
            <a:xfrm>
              <a:off x="6964650" y="0"/>
              <a:ext cx="2179242" cy="2699042"/>
            </a:xfrm>
            <a:custGeom>
              <a:avLst/>
              <a:gdLst/>
              <a:ahLst/>
              <a:cxnLst/>
              <a:rect l="l" t="t" r="r" b="b"/>
              <a:pathLst>
                <a:path w="95257" h="117978" extrusionOk="0">
                  <a:moveTo>
                    <a:pt x="1" y="0"/>
                  </a:moveTo>
                  <a:cubicBezTo>
                    <a:pt x="6" y="16"/>
                    <a:pt x="7" y="33"/>
                    <a:pt x="10" y="50"/>
                  </a:cubicBezTo>
                  <a:cubicBezTo>
                    <a:pt x="15" y="66"/>
                    <a:pt x="22" y="85"/>
                    <a:pt x="26" y="103"/>
                  </a:cubicBezTo>
                  <a:cubicBezTo>
                    <a:pt x="259" y="113"/>
                    <a:pt x="491" y="116"/>
                    <a:pt x="724" y="128"/>
                  </a:cubicBezTo>
                  <a:cubicBezTo>
                    <a:pt x="16323" y="980"/>
                    <a:pt x="33356" y="8690"/>
                    <a:pt x="37853" y="23652"/>
                  </a:cubicBezTo>
                  <a:cubicBezTo>
                    <a:pt x="41475" y="35702"/>
                    <a:pt x="36482" y="50528"/>
                    <a:pt x="44575" y="60161"/>
                  </a:cubicBezTo>
                  <a:cubicBezTo>
                    <a:pt x="53009" y="70205"/>
                    <a:pt x="70274" y="67642"/>
                    <a:pt x="79509" y="76954"/>
                  </a:cubicBezTo>
                  <a:cubicBezTo>
                    <a:pt x="87937" y="85451"/>
                    <a:pt x="85896" y="99582"/>
                    <a:pt x="90533" y="110614"/>
                  </a:cubicBezTo>
                  <a:cubicBezTo>
                    <a:pt x="91679" y="113340"/>
                    <a:pt x="93298" y="115808"/>
                    <a:pt x="95256" y="117977"/>
                  </a:cubicBezTo>
                  <a:lnTo>
                    <a:pt x="95256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8384650" y="0"/>
              <a:ext cx="759340" cy="881673"/>
            </a:xfrm>
            <a:custGeom>
              <a:avLst/>
              <a:gdLst/>
              <a:ahLst/>
              <a:cxnLst/>
              <a:rect l="l" t="t" r="r" b="b"/>
              <a:pathLst>
                <a:path w="45219" h="52504" extrusionOk="0">
                  <a:moveTo>
                    <a:pt x="1295" y="0"/>
                  </a:moveTo>
                  <a:cubicBezTo>
                    <a:pt x="2651" y="10854"/>
                    <a:pt x="1" y="22896"/>
                    <a:pt x="6925" y="31140"/>
                  </a:cubicBezTo>
                  <a:cubicBezTo>
                    <a:pt x="15359" y="41182"/>
                    <a:pt x="32624" y="38620"/>
                    <a:pt x="41859" y="47931"/>
                  </a:cubicBezTo>
                  <a:cubicBezTo>
                    <a:pt x="43234" y="49317"/>
                    <a:pt x="44326" y="50855"/>
                    <a:pt x="45218" y="52503"/>
                  </a:cubicBezTo>
                  <a:lnTo>
                    <a:pt x="452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>
          <a:xfrm>
            <a:off x="2657400" y="1579175"/>
            <a:ext cx="38292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2657400" y="2567975"/>
            <a:ext cx="38292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/>
          <p:nvPr/>
        </p:nvSpPr>
        <p:spPr>
          <a:xfrm>
            <a:off x="5215720" y="-34825"/>
            <a:ext cx="3928399" cy="4865413"/>
          </a:xfrm>
          <a:custGeom>
            <a:avLst/>
            <a:gdLst/>
            <a:ahLst/>
            <a:cxnLst/>
            <a:rect l="l" t="t" r="r" b="b"/>
            <a:pathLst>
              <a:path w="95257" h="117978" extrusionOk="0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7279224" y="-34825"/>
            <a:ext cx="1864832" cy="2165265"/>
          </a:xfrm>
          <a:custGeom>
            <a:avLst/>
            <a:gdLst/>
            <a:ahLst/>
            <a:cxnLst/>
            <a:rect l="l" t="t" r="r" b="b"/>
            <a:pathLst>
              <a:path w="45219" h="52504" extrusionOk="0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724063" y="4793230"/>
            <a:ext cx="17364" cy="37305"/>
          </a:xfrm>
          <a:custGeom>
            <a:avLst/>
            <a:gdLst/>
            <a:ahLst/>
            <a:cxnLst/>
            <a:rect l="l" t="t" r="r" b="b"/>
            <a:pathLst>
              <a:path w="256" h="550" extrusionOk="0">
                <a:moveTo>
                  <a:pt x="0" y="1"/>
                </a:moveTo>
                <a:lnTo>
                  <a:pt x="0" y="1"/>
                </a:lnTo>
                <a:cubicBezTo>
                  <a:pt x="53" y="194"/>
                  <a:pt x="105" y="380"/>
                  <a:pt x="153" y="550"/>
                </a:cubicBezTo>
                <a:lnTo>
                  <a:pt x="256" y="550"/>
                </a:lnTo>
                <a:cubicBezTo>
                  <a:pt x="253" y="543"/>
                  <a:pt x="251" y="538"/>
                  <a:pt x="250" y="534"/>
                </a:cubicBezTo>
                <a:cubicBezTo>
                  <a:pt x="181" y="375"/>
                  <a:pt x="99" y="198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17"/>
          <p:cNvGrpSpPr/>
          <p:nvPr/>
        </p:nvGrpSpPr>
        <p:grpSpPr>
          <a:xfrm>
            <a:off x="1118967" y="2567861"/>
            <a:ext cx="1135500" cy="2575749"/>
            <a:chOff x="5599250" y="4194125"/>
            <a:chExt cx="418525" cy="949375"/>
          </a:xfrm>
        </p:grpSpPr>
        <p:sp>
          <p:nvSpPr>
            <p:cNvPr id="59" name="Google Shape;59;p17"/>
            <p:cNvSpPr/>
            <p:nvPr/>
          </p:nvSpPr>
          <p:spPr>
            <a:xfrm flipH="1">
              <a:off x="5599250" y="4194125"/>
              <a:ext cx="418525" cy="949375"/>
            </a:xfrm>
            <a:custGeom>
              <a:avLst/>
              <a:gdLst/>
              <a:ahLst/>
              <a:cxnLst/>
              <a:rect l="l" t="t" r="r" b="b"/>
              <a:pathLst>
                <a:path w="16741" h="37975" extrusionOk="0">
                  <a:moveTo>
                    <a:pt x="14710" y="0"/>
                  </a:moveTo>
                  <a:cubicBezTo>
                    <a:pt x="14623" y="5130"/>
                    <a:pt x="9930" y="6444"/>
                    <a:pt x="8375" y="9189"/>
                  </a:cubicBezTo>
                  <a:cubicBezTo>
                    <a:pt x="6821" y="11934"/>
                    <a:pt x="9272" y="13099"/>
                    <a:pt x="7569" y="14967"/>
                  </a:cubicBezTo>
                  <a:cubicBezTo>
                    <a:pt x="5864" y="16837"/>
                    <a:pt x="3909" y="16742"/>
                    <a:pt x="4428" y="18667"/>
                  </a:cubicBezTo>
                  <a:cubicBezTo>
                    <a:pt x="4949" y="20592"/>
                    <a:pt x="6310" y="23776"/>
                    <a:pt x="3689" y="24990"/>
                  </a:cubicBezTo>
                  <a:cubicBezTo>
                    <a:pt x="1067" y="26204"/>
                    <a:pt x="2316" y="27943"/>
                    <a:pt x="3123" y="30332"/>
                  </a:cubicBezTo>
                  <a:cubicBezTo>
                    <a:pt x="3931" y="32719"/>
                    <a:pt x="3283" y="33801"/>
                    <a:pt x="800" y="36251"/>
                  </a:cubicBezTo>
                  <a:cubicBezTo>
                    <a:pt x="167" y="36874"/>
                    <a:pt x="0" y="37455"/>
                    <a:pt x="102" y="37974"/>
                  </a:cubicBezTo>
                  <a:lnTo>
                    <a:pt x="9722" y="37974"/>
                  </a:lnTo>
                  <a:cubicBezTo>
                    <a:pt x="10022" y="37144"/>
                    <a:pt x="10150" y="36230"/>
                    <a:pt x="10101" y="35342"/>
                  </a:cubicBezTo>
                  <a:cubicBezTo>
                    <a:pt x="9912" y="31908"/>
                    <a:pt x="9276" y="32061"/>
                    <a:pt x="10575" y="30493"/>
                  </a:cubicBezTo>
                  <a:cubicBezTo>
                    <a:pt x="11874" y="28925"/>
                    <a:pt x="12633" y="28637"/>
                    <a:pt x="12050" y="26271"/>
                  </a:cubicBezTo>
                  <a:cubicBezTo>
                    <a:pt x="11467" y="23906"/>
                    <a:pt x="11249" y="22322"/>
                    <a:pt x="13116" y="20833"/>
                  </a:cubicBezTo>
                  <a:cubicBezTo>
                    <a:pt x="14983" y="19346"/>
                    <a:pt x="15058" y="16749"/>
                    <a:pt x="13940" y="14482"/>
                  </a:cubicBezTo>
                  <a:cubicBezTo>
                    <a:pt x="12821" y="12213"/>
                    <a:pt x="15068" y="10582"/>
                    <a:pt x="15904" y="7106"/>
                  </a:cubicBezTo>
                  <a:cubicBezTo>
                    <a:pt x="16741" y="3630"/>
                    <a:pt x="14710" y="0"/>
                    <a:pt x="1471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7"/>
            <p:cNvSpPr/>
            <p:nvPr/>
          </p:nvSpPr>
          <p:spPr>
            <a:xfrm flipH="1">
              <a:off x="5709350" y="4452000"/>
              <a:ext cx="198375" cy="691500"/>
            </a:xfrm>
            <a:custGeom>
              <a:avLst/>
              <a:gdLst/>
              <a:ahLst/>
              <a:cxnLst/>
              <a:rect l="l" t="t" r="r" b="b"/>
              <a:pathLst>
                <a:path w="7935" h="27660" extrusionOk="0">
                  <a:moveTo>
                    <a:pt x="7664" y="1"/>
                  </a:moveTo>
                  <a:cubicBezTo>
                    <a:pt x="7557" y="1"/>
                    <a:pt x="7458" y="72"/>
                    <a:pt x="7429" y="180"/>
                  </a:cubicBezTo>
                  <a:lnTo>
                    <a:pt x="0" y="27659"/>
                  </a:lnTo>
                  <a:lnTo>
                    <a:pt x="505" y="27659"/>
                  </a:lnTo>
                  <a:lnTo>
                    <a:pt x="7898" y="308"/>
                  </a:lnTo>
                  <a:cubicBezTo>
                    <a:pt x="7934" y="180"/>
                    <a:pt x="7859" y="47"/>
                    <a:pt x="7731" y="10"/>
                  </a:cubicBezTo>
                  <a:cubicBezTo>
                    <a:pt x="7730" y="10"/>
                    <a:pt x="7729" y="9"/>
                    <a:pt x="7727" y="9"/>
                  </a:cubicBezTo>
                  <a:cubicBezTo>
                    <a:pt x="7706" y="3"/>
                    <a:pt x="7685" y="1"/>
                    <a:pt x="7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17"/>
          <p:cNvGrpSpPr/>
          <p:nvPr/>
        </p:nvGrpSpPr>
        <p:grpSpPr>
          <a:xfrm flipH="1">
            <a:off x="-9385" y="3608740"/>
            <a:ext cx="1544568" cy="1534868"/>
            <a:chOff x="4791175" y="4530525"/>
            <a:chExt cx="569300" cy="565725"/>
          </a:xfrm>
        </p:grpSpPr>
        <p:sp>
          <p:nvSpPr>
            <p:cNvPr id="62" name="Google Shape;62;p17"/>
            <p:cNvSpPr/>
            <p:nvPr/>
          </p:nvSpPr>
          <p:spPr>
            <a:xfrm>
              <a:off x="4913775" y="4642875"/>
              <a:ext cx="446700" cy="453375"/>
            </a:xfrm>
            <a:custGeom>
              <a:avLst/>
              <a:gdLst/>
              <a:ahLst/>
              <a:cxnLst/>
              <a:rect l="l" t="t" r="r" b="b"/>
              <a:pathLst>
                <a:path w="17868" h="18135" extrusionOk="0">
                  <a:moveTo>
                    <a:pt x="12502" y="1"/>
                  </a:moveTo>
                  <a:cubicBezTo>
                    <a:pt x="8667" y="1"/>
                    <a:pt x="4872" y="7004"/>
                    <a:pt x="2741" y="11755"/>
                  </a:cubicBezTo>
                  <a:cubicBezTo>
                    <a:pt x="1646" y="14189"/>
                    <a:pt x="989" y="16033"/>
                    <a:pt x="989" y="16033"/>
                  </a:cubicBezTo>
                  <a:cubicBezTo>
                    <a:pt x="604" y="16793"/>
                    <a:pt x="286" y="17472"/>
                    <a:pt x="25" y="18077"/>
                  </a:cubicBezTo>
                  <a:cubicBezTo>
                    <a:pt x="16" y="18097"/>
                    <a:pt x="9" y="18116"/>
                    <a:pt x="0" y="18135"/>
                  </a:cubicBezTo>
                  <a:lnTo>
                    <a:pt x="6629" y="18135"/>
                  </a:lnTo>
                  <a:cubicBezTo>
                    <a:pt x="7654" y="16891"/>
                    <a:pt x="8654" y="15651"/>
                    <a:pt x="9346" y="14731"/>
                  </a:cubicBezTo>
                  <a:cubicBezTo>
                    <a:pt x="13164" y="9662"/>
                    <a:pt x="17868" y="2144"/>
                    <a:pt x="13836" y="298"/>
                  </a:cubicBezTo>
                  <a:cubicBezTo>
                    <a:pt x="13392" y="95"/>
                    <a:pt x="12947" y="1"/>
                    <a:pt x="1250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4976325" y="4793200"/>
              <a:ext cx="195375" cy="303050"/>
            </a:xfrm>
            <a:custGeom>
              <a:avLst/>
              <a:gdLst/>
              <a:ahLst/>
              <a:cxnLst/>
              <a:rect l="l" t="t" r="r" b="b"/>
              <a:pathLst>
                <a:path w="7815" h="12122" extrusionOk="0">
                  <a:moveTo>
                    <a:pt x="7505" y="1"/>
                  </a:moveTo>
                  <a:cubicBezTo>
                    <a:pt x="7416" y="1"/>
                    <a:pt x="7328" y="45"/>
                    <a:pt x="7277" y="126"/>
                  </a:cubicBezTo>
                  <a:cubicBezTo>
                    <a:pt x="7041" y="494"/>
                    <a:pt x="2651" y="7370"/>
                    <a:pt x="0" y="12122"/>
                  </a:cubicBezTo>
                  <a:lnTo>
                    <a:pt x="625" y="12122"/>
                  </a:lnTo>
                  <a:cubicBezTo>
                    <a:pt x="3321" y="7327"/>
                    <a:pt x="7677" y="506"/>
                    <a:pt x="7733" y="418"/>
                  </a:cubicBezTo>
                  <a:cubicBezTo>
                    <a:pt x="7815" y="292"/>
                    <a:pt x="7778" y="124"/>
                    <a:pt x="7651" y="44"/>
                  </a:cubicBezTo>
                  <a:cubicBezTo>
                    <a:pt x="7606" y="15"/>
                    <a:pt x="7555" y="1"/>
                    <a:pt x="7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7"/>
            <p:cNvSpPr/>
            <p:nvPr/>
          </p:nvSpPr>
          <p:spPr>
            <a:xfrm>
              <a:off x="4791175" y="4530525"/>
              <a:ext cx="245600" cy="565725"/>
            </a:xfrm>
            <a:custGeom>
              <a:avLst/>
              <a:gdLst/>
              <a:ahLst/>
              <a:cxnLst/>
              <a:rect l="l" t="t" r="r" b="b"/>
              <a:pathLst>
                <a:path w="9824" h="22629" extrusionOk="0">
                  <a:moveTo>
                    <a:pt x="5379" y="1"/>
                  </a:moveTo>
                  <a:cubicBezTo>
                    <a:pt x="695" y="1"/>
                    <a:pt x="0" y="9215"/>
                    <a:pt x="27" y="15021"/>
                  </a:cubicBezTo>
                  <a:cubicBezTo>
                    <a:pt x="38" y="17690"/>
                    <a:pt x="203" y="19640"/>
                    <a:pt x="203" y="19640"/>
                  </a:cubicBezTo>
                  <a:cubicBezTo>
                    <a:pt x="169" y="20492"/>
                    <a:pt x="160" y="21241"/>
                    <a:pt x="172" y="21901"/>
                  </a:cubicBezTo>
                  <a:cubicBezTo>
                    <a:pt x="178" y="22160"/>
                    <a:pt x="187" y="22401"/>
                    <a:pt x="201" y="22629"/>
                  </a:cubicBezTo>
                  <a:lnTo>
                    <a:pt x="5271" y="22629"/>
                  </a:lnTo>
                  <a:cubicBezTo>
                    <a:pt x="5936" y="20258"/>
                    <a:pt x="6833" y="16978"/>
                    <a:pt x="7273" y="14998"/>
                  </a:cubicBezTo>
                  <a:cubicBezTo>
                    <a:pt x="8651" y="8803"/>
                    <a:pt x="9823" y="13"/>
                    <a:pt x="5389" y="1"/>
                  </a:cubicBezTo>
                  <a:cubicBezTo>
                    <a:pt x="5385" y="1"/>
                    <a:pt x="5382" y="1"/>
                    <a:pt x="5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4849450" y="4699600"/>
              <a:ext cx="58500" cy="396650"/>
            </a:xfrm>
            <a:custGeom>
              <a:avLst/>
              <a:gdLst/>
              <a:ahLst/>
              <a:cxnLst/>
              <a:rect l="l" t="t" r="r" b="b"/>
              <a:pathLst>
                <a:path w="2340" h="15866" extrusionOk="0">
                  <a:moveTo>
                    <a:pt x="2050" y="0"/>
                  </a:moveTo>
                  <a:cubicBezTo>
                    <a:pt x="1917" y="0"/>
                    <a:pt x="1800" y="97"/>
                    <a:pt x="1781" y="233"/>
                  </a:cubicBezTo>
                  <a:cubicBezTo>
                    <a:pt x="1712" y="714"/>
                    <a:pt x="296" y="10638"/>
                    <a:pt x="0" y="15866"/>
                  </a:cubicBezTo>
                  <a:lnTo>
                    <a:pt x="545" y="15866"/>
                  </a:lnTo>
                  <a:cubicBezTo>
                    <a:pt x="849" y="10606"/>
                    <a:pt x="2301" y="428"/>
                    <a:pt x="2319" y="311"/>
                  </a:cubicBezTo>
                  <a:cubicBezTo>
                    <a:pt x="2340" y="162"/>
                    <a:pt x="2236" y="24"/>
                    <a:pt x="2089" y="3"/>
                  </a:cubicBezTo>
                  <a:cubicBezTo>
                    <a:pt x="2076" y="1"/>
                    <a:pt x="2063" y="0"/>
                    <a:pt x="2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17"/>
          <p:cNvGrpSpPr/>
          <p:nvPr/>
        </p:nvGrpSpPr>
        <p:grpSpPr>
          <a:xfrm>
            <a:off x="143116" y="4708630"/>
            <a:ext cx="437827" cy="434978"/>
            <a:chOff x="4449850" y="4905150"/>
            <a:chExt cx="161375" cy="160325"/>
          </a:xfrm>
        </p:grpSpPr>
        <p:sp>
          <p:nvSpPr>
            <p:cNvPr id="67" name="Google Shape;67;p17"/>
            <p:cNvSpPr/>
            <p:nvPr/>
          </p:nvSpPr>
          <p:spPr>
            <a:xfrm>
              <a:off x="4449850" y="4936975"/>
              <a:ext cx="124050" cy="128500"/>
            </a:xfrm>
            <a:custGeom>
              <a:avLst/>
              <a:gdLst/>
              <a:ahLst/>
              <a:cxnLst/>
              <a:rect l="l" t="t" r="r" b="b"/>
              <a:pathLst>
                <a:path w="4962" h="5140" extrusionOk="0">
                  <a:moveTo>
                    <a:pt x="1522" y="1"/>
                  </a:moveTo>
                  <a:cubicBezTo>
                    <a:pt x="1396" y="1"/>
                    <a:pt x="1269" y="28"/>
                    <a:pt x="1144" y="85"/>
                  </a:cubicBezTo>
                  <a:cubicBezTo>
                    <a:pt x="1" y="608"/>
                    <a:pt x="1334" y="2738"/>
                    <a:pt x="2417" y="4175"/>
                  </a:cubicBezTo>
                  <a:cubicBezTo>
                    <a:pt x="2612" y="4435"/>
                    <a:pt x="2896" y="4786"/>
                    <a:pt x="3187" y="5140"/>
                  </a:cubicBezTo>
                  <a:lnTo>
                    <a:pt x="4962" y="5140"/>
                  </a:lnTo>
                  <a:cubicBezTo>
                    <a:pt x="4914" y="4970"/>
                    <a:pt x="4862" y="4784"/>
                    <a:pt x="4809" y="4591"/>
                  </a:cubicBezTo>
                  <a:cubicBezTo>
                    <a:pt x="4800" y="4576"/>
                    <a:pt x="4793" y="4559"/>
                    <a:pt x="4786" y="4544"/>
                  </a:cubicBezTo>
                  <a:cubicBezTo>
                    <a:pt x="4786" y="4544"/>
                    <a:pt x="4599" y="4021"/>
                    <a:pt x="4289" y="3331"/>
                  </a:cubicBezTo>
                  <a:cubicBezTo>
                    <a:pt x="3685" y="1986"/>
                    <a:pt x="2609" y="1"/>
                    <a:pt x="152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4541625" y="4905150"/>
              <a:ext cx="69600" cy="160325"/>
            </a:xfrm>
            <a:custGeom>
              <a:avLst/>
              <a:gdLst/>
              <a:ahLst/>
              <a:cxnLst/>
              <a:rect l="l" t="t" r="r" b="b"/>
              <a:pathLst>
                <a:path w="2784" h="6413" extrusionOk="0">
                  <a:moveTo>
                    <a:pt x="1260" y="0"/>
                  </a:moveTo>
                  <a:cubicBezTo>
                    <a:pt x="1259" y="0"/>
                    <a:pt x="1257" y="0"/>
                    <a:pt x="1256" y="0"/>
                  </a:cubicBezTo>
                  <a:cubicBezTo>
                    <a:pt x="0" y="3"/>
                    <a:pt x="332" y="2495"/>
                    <a:pt x="722" y="4250"/>
                  </a:cubicBezTo>
                  <a:cubicBezTo>
                    <a:pt x="816" y="4670"/>
                    <a:pt x="982" y="5294"/>
                    <a:pt x="1138" y="5865"/>
                  </a:cubicBezTo>
                  <a:cubicBezTo>
                    <a:pt x="1237" y="6061"/>
                    <a:pt x="1319" y="6238"/>
                    <a:pt x="1388" y="6397"/>
                  </a:cubicBezTo>
                  <a:cubicBezTo>
                    <a:pt x="1389" y="6401"/>
                    <a:pt x="1391" y="6408"/>
                    <a:pt x="1394" y="6413"/>
                  </a:cubicBezTo>
                  <a:lnTo>
                    <a:pt x="2727" y="6413"/>
                  </a:lnTo>
                  <a:cubicBezTo>
                    <a:pt x="2731" y="6349"/>
                    <a:pt x="2733" y="6280"/>
                    <a:pt x="2735" y="6207"/>
                  </a:cubicBezTo>
                  <a:cubicBezTo>
                    <a:pt x="2738" y="6020"/>
                    <a:pt x="2736" y="5807"/>
                    <a:pt x="2726" y="5565"/>
                  </a:cubicBezTo>
                  <a:cubicBezTo>
                    <a:pt x="2726" y="5565"/>
                    <a:pt x="2773" y="5013"/>
                    <a:pt x="2777" y="4256"/>
                  </a:cubicBezTo>
                  <a:cubicBezTo>
                    <a:pt x="2784" y="2611"/>
                    <a:pt x="2587" y="0"/>
                    <a:pt x="126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7"/>
          <p:cNvSpPr/>
          <p:nvPr/>
        </p:nvSpPr>
        <p:spPr>
          <a:xfrm flipH="1">
            <a:off x="1699965" y="4794841"/>
            <a:ext cx="336560" cy="348633"/>
          </a:xfrm>
          <a:custGeom>
            <a:avLst/>
            <a:gdLst/>
            <a:ahLst/>
            <a:cxnLst/>
            <a:rect l="l" t="t" r="r" b="b"/>
            <a:pathLst>
              <a:path w="4962" h="5140" extrusionOk="0">
                <a:moveTo>
                  <a:pt x="1522" y="1"/>
                </a:moveTo>
                <a:cubicBezTo>
                  <a:pt x="1396" y="1"/>
                  <a:pt x="1269" y="28"/>
                  <a:pt x="1144" y="85"/>
                </a:cubicBezTo>
                <a:cubicBezTo>
                  <a:pt x="1" y="608"/>
                  <a:pt x="1334" y="2738"/>
                  <a:pt x="2417" y="4175"/>
                </a:cubicBezTo>
                <a:cubicBezTo>
                  <a:pt x="2612" y="4435"/>
                  <a:pt x="2896" y="4786"/>
                  <a:pt x="3187" y="5140"/>
                </a:cubicBezTo>
                <a:lnTo>
                  <a:pt x="4962" y="5140"/>
                </a:lnTo>
                <a:cubicBezTo>
                  <a:pt x="4914" y="4970"/>
                  <a:pt x="4862" y="4784"/>
                  <a:pt x="4809" y="4591"/>
                </a:cubicBezTo>
                <a:cubicBezTo>
                  <a:pt x="4800" y="4576"/>
                  <a:pt x="4793" y="4559"/>
                  <a:pt x="4786" y="4544"/>
                </a:cubicBezTo>
                <a:cubicBezTo>
                  <a:pt x="4786" y="4544"/>
                  <a:pt x="4599" y="4021"/>
                  <a:pt x="4289" y="3331"/>
                </a:cubicBezTo>
                <a:cubicBezTo>
                  <a:pt x="3685" y="1986"/>
                  <a:pt x="2609" y="1"/>
                  <a:pt x="1522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/>
          <p:nvPr/>
        </p:nvSpPr>
        <p:spPr>
          <a:xfrm flipH="1">
            <a:off x="1598696" y="4708496"/>
            <a:ext cx="188832" cy="434978"/>
          </a:xfrm>
          <a:custGeom>
            <a:avLst/>
            <a:gdLst/>
            <a:ahLst/>
            <a:cxnLst/>
            <a:rect l="l" t="t" r="r" b="b"/>
            <a:pathLst>
              <a:path w="2784" h="6413" extrusionOk="0">
                <a:moveTo>
                  <a:pt x="1260" y="0"/>
                </a:moveTo>
                <a:cubicBezTo>
                  <a:pt x="1259" y="0"/>
                  <a:pt x="1257" y="0"/>
                  <a:pt x="1256" y="0"/>
                </a:cubicBezTo>
                <a:cubicBezTo>
                  <a:pt x="0" y="3"/>
                  <a:pt x="332" y="2495"/>
                  <a:pt x="722" y="4250"/>
                </a:cubicBezTo>
                <a:cubicBezTo>
                  <a:pt x="816" y="4670"/>
                  <a:pt x="982" y="5294"/>
                  <a:pt x="1138" y="5865"/>
                </a:cubicBezTo>
                <a:cubicBezTo>
                  <a:pt x="1237" y="6061"/>
                  <a:pt x="1319" y="6238"/>
                  <a:pt x="1388" y="6397"/>
                </a:cubicBezTo>
                <a:cubicBezTo>
                  <a:pt x="1389" y="6401"/>
                  <a:pt x="1391" y="6408"/>
                  <a:pt x="1394" y="6413"/>
                </a:cubicBezTo>
                <a:lnTo>
                  <a:pt x="2727" y="6413"/>
                </a:lnTo>
                <a:cubicBezTo>
                  <a:pt x="2731" y="6349"/>
                  <a:pt x="2733" y="6280"/>
                  <a:pt x="2735" y="6207"/>
                </a:cubicBezTo>
                <a:cubicBezTo>
                  <a:pt x="2738" y="6020"/>
                  <a:pt x="2736" y="5807"/>
                  <a:pt x="2726" y="5565"/>
                </a:cubicBezTo>
                <a:cubicBezTo>
                  <a:pt x="2726" y="5565"/>
                  <a:pt x="2773" y="5013"/>
                  <a:pt x="2777" y="4256"/>
                </a:cubicBezTo>
                <a:cubicBezTo>
                  <a:pt x="2784" y="2611"/>
                  <a:pt x="2587" y="0"/>
                  <a:pt x="126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 rot="10800000">
            <a:off x="-1730847" y="-2609723"/>
            <a:ext cx="7017222" cy="8210323"/>
          </a:xfrm>
          <a:custGeom>
            <a:avLst/>
            <a:gdLst/>
            <a:ahLst/>
            <a:cxnLst/>
            <a:rect l="l" t="t" r="r" b="b"/>
            <a:pathLst>
              <a:path w="96933" h="113414" extrusionOk="0">
                <a:moveTo>
                  <a:pt x="39757" y="15929"/>
                </a:moveTo>
                <a:cubicBezTo>
                  <a:pt x="41119" y="20573"/>
                  <a:pt x="40469" y="26136"/>
                  <a:pt x="36897" y="29402"/>
                </a:cubicBezTo>
                <a:cubicBezTo>
                  <a:pt x="33056" y="32912"/>
                  <a:pt x="27241" y="32818"/>
                  <a:pt x="22344" y="34577"/>
                </a:cubicBezTo>
                <a:cubicBezTo>
                  <a:pt x="14529" y="37386"/>
                  <a:pt x="9067" y="45698"/>
                  <a:pt x="9592" y="53987"/>
                </a:cubicBezTo>
                <a:cubicBezTo>
                  <a:pt x="9980" y="60109"/>
                  <a:pt x="13212" y="65629"/>
                  <a:pt x="15232" y="71422"/>
                </a:cubicBezTo>
                <a:cubicBezTo>
                  <a:pt x="17252" y="77215"/>
                  <a:pt x="17803" y="84359"/>
                  <a:pt x="13610" y="88836"/>
                </a:cubicBezTo>
                <a:cubicBezTo>
                  <a:pt x="9977" y="92718"/>
                  <a:pt x="3433" y="93850"/>
                  <a:pt x="1476" y="98792"/>
                </a:cubicBezTo>
                <a:cubicBezTo>
                  <a:pt x="0" y="102521"/>
                  <a:pt x="2081" y="106921"/>
                  <a:pt x="5326" y="109277"/>
                </a:cubicBezTo>
                <a:cubicBezTo>
                  <a:pt x="8571" y="111633"/>
                  <a:pt x="12692" y="112373"/>
                  <a:pt x="16675" y="112820"/>
                </a:cubicBezTo>
                <a:cubicBezTo>
                  <a:pt x="21954" y="113414"/>
                  <a:pt x="28001" y="113337"/>
                  <a:pt x="31664" y="109490"/>
                </a:cubicBezTo>
                <a:cubicBezTo>
                  <a:pt x="35935" y="105006"/>
                  <a:pt x="35381" y="96903"/>
                  <a:pt x="40563" y="93512"/>
                </a:cubicBezTo>
                <a:cubicBezTo>
                  <a:pt x="46509" y="89620"/>
                  <a:pt x="54337" y="95216"/>
                  <a:pt x="61375" y="94237"/>
                </a:cubicBezTo>
                <a:cubicBezTo>
                  <a:pt x="65445" y="93671"/>
                  <a:pt x="68949" y="90846"/>
                  <a:pt x="71156" y="87380"/>
                </a:cubicBezTo>
                <a:cubicBezTo>
                  <a:pt x="73362" y="83913"/>
                  <a:pt x="74429" y="79846"/>
                  <a:pt x="75160" y="75803"/>
                </a:cubicBezTo>
                <a:cubicBezTo>
                  <a:pt x="75890" y="71759"/>
                  <a:pt x="76790" y="66987"/>
                  <a:pt x="80523" y="65264"/>
                </a:cubicBezTo>
                <a:cubicBezTo>
                  <a:pt x="83639" y="63827"/>
                  <a:pt x="87426" y="65254"/>
                  <a:pt x="90676" y="64151"/>
                </a:cubicBezTo>
                <a:cubicBezTo>
                  <a:pt x="93351" y="63243"/>
                  <a:pt x="95223" y="60719"/>
                  <a:pt x="96078" y="58026"/>
                </a:cubicBezTo>
                <a:cubicBezTo>
                  <a:pt x="96932" y="55333"/>
                  <a:pt x="96926" y="52455"/>
                  <a:pt x="96912" y="49630"/>
                </a:cubicBezTo>
                <a:lnTo>
                  <a:pt x="96773" y="20300"/>
                </a:lnTo>
                <a:cubicBezTo>
                  <a:pt x="96750" y="15391"/>
                  <a:pt x="96536" y="9977"/>
                  <a:pt x="93182" y="6392"/>
                </a:cubicBezTo>
                <a:cubicBezTo>
                  <a:pt x="89922" y="2905"/>
                  <a:pt x="84710" y="2255"/>
                  <a:pt x="79948" y="1917"/>
                </a:cubicBezTo>
                <a:cubicBezTo>
                  <a:pt x="68514" y="1106"/>
                  <a:pt x="57047" y="877"/>
                  <a:pt x="45591" y="1232"/>
                </a:cubicBezTo>
                <a:cubicBezTo>
                  <a:pt x="42331" y="1333"/>
                  <a:pt x="34919" y="0"/>
                  <a:pt x="34299" y="4372"/>
                </a:cubicBezTo>
                <a:cubicBezTo>
                  <a:pt x="33829" y="7701"/>
                  <a:pt x="38783" y="12600"/>
                  <a:pt x="39757" y="1592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8"/>
          <p:cNvGrpSpPr/>
          <p:nvPr/>
        </p:nvGrpSpPr>
        <p:grpSpPr>
          <a:xfrm>
            <a:off x="452975" y="3521260"/>
            <a:ext cx="3117188" cy="1685144"/>
            <a:chOff x="3471496" y="4002724"/>
            <a:chExt cx="2179242" cy="1178175"/>
          </a:xfrm>
        </p:grpSpPr>
        <p:sp>
          <p:nvSpPr>
            <p:cNvPr id="74" name="Google Shape;74;p18"/>
            <p:cNvSpPr/>
            <p:nvPr/>
          </p:nvSpPr>
          <p:spPr>
            <a:xfrm>
              <a:off x="4792403" y="5020593"/>
              <a:ext cx="7942" cy="17064"/>
            </a:xfrm>
            <a:custGeom>
              <a:avLst/>
              <a:gdLst/>
              <a:ahLst/>
              <a:cxnLst/>
              <a:rect l="l" t="t" r="r" b="b"/>
              <a:pathLst>
                <a:path w="256" h="550" extrusionOk="0">
                  <a:moveTo>
                    <a:pt x="0" y="1"/>
                  </a:moveTo>
                  <a:lnTo>
                    <a:pt x="0" y="1"/>
                  </a:lnTo>
                  <a:cubicBezTo>
                    <a:pt x="53" y="194"/>
                    <a:pt x="105" y="380"/>
                    <a:pt x="153" y="550"/>
                  </a:cubicBezTo>
                  <a:lnTo>
                    <a:pt x="256" y="550"/>
                  </a:lnTo>
                  <a:cubicBezTo>
                    <a:pt x="253" y="543"/>
                    <a:pt x="251" y="538"/>
                    <a:pt x="250" y="534"/>
                  </a:cubicBezTo>
                  <a:cubicBezTo>
                    <a:pt x="181" y="375"/>
                    <a:pt x="99" y="19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" name="Google Shape;75;p18"/>
            <p:cNvGrpSpPr/>
            <p:nvPr/>
          </p:nvGrpSpPr>
          <p:grpSpPr>
            <a:xfrm>
              <a:off x="5131348" y="4002725"/>
              <a:ext cx="519390" cy="1178174"/>
              <a:chOff x="5599250" y="4194125"/>
              <a:chExt cx="418525" cy="949375"/>
            </a:xfrm>
          </p:grpSpPr>
          <p:sp>
            <p:nvSpPr>
              <p:cNvPr id="76" name="Google Shape;76;p18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8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8"/>
            <p:cNvGrpSpPr/>
            <p:nvPr/>
          </p:nvGrpSpPr>
          <p:grpSpPr>
            <a:xfrm>
              <a:off x="4067725" y="4002724"/>
              <a:ext cx="519358" cy="1178174"/>
              <a:chOff x="3914250" y="4165300"/>
              <a:chExt cx="418500" cy="949375"/>
            </a:xfrm>
          </p:grpSpPr>
          <p:sp>
            <p:nvSpPr>
              <p:cNvPr id="79" name="Google Shape;79;p18"/>
              <p:cNvSpPr/>
              <p:nvPr/>
            </p:nvSpPr>
            <p:spPr>
              <a:xfrm>
                <a:off x="3914250" y="4165300"/>
                <a:ext cx="418500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0" h="37975" extrusionOk="0">
                    <a:moveTo>
                      <a:pt x="2031" y="1"/>
                    </a:moveTo>
                    <a:cubicBezTo>
                      <a:pt x="2031" y="1"/>
                      <a:pt x="0" y="3631"/>
                      <a:pt x="836" y="7107"/>
                    </a:cubicBezTo>
                    <a:cubicBezTo>
                      <a:pt x="1673" y="10583"/>
                      <a:pt x="3920" y="12214"/>
                      <a:pt x="2801" y="14481"/>
                    </a:cubicBezTo>
                    <a:cubicBezTo>
                      <a:pt x="1683" y="16748"/>
                      <a:pt x="1758" y="19346"/>
                      <a:pt x="3625" y="20834"/>
                    </a:cubicBezTo>
                    <a:cubicBezTo>
                      <a:pt x="5492" y="22322"/>
                      <a:pt x="5274" y="23905"/>
                      <a:pt x="4691" y="26272"/>
                    </a:cubicBezTo>
                    <a:cubicBezTo>
                      <a:pt x="4108" y="28637"/>
                      <a:pt x="4867" y="28925"/>
                      <a:pt x="6166" y="30492"/>
                    </a:cubicBezTo>
                    <a:cubicBezTo>
                      <a:pt x="7464" y="32061"/>
                      <a:pt x="6828" y="31907"/>
                      <a:pt x="6639" y="35341"/>
                    </a:cubicBezTo>
                    <a:cubicBezTo>
                      <a:pt x="6591" y="36230"/>
                      <a:pt x="6719" y="37144"/>
                      <a:pt x="7019" y="37975"/>
                    </a:cubicBezTo>
                    <a:lnTo>
                      <a:pt x="16639" y="37975"/>
                    </a:lnTo>
                    <a:cubicBezTo>
                      <a:pt x="16740" y="37455"/>
                      <a:pt x="16572" y="36875"/>
                      <a:pt x="15940" y="36250"/>
                    </a:cubicBezTo>
                    <a:cubicBezTo>
                      <a:pt x="13457" y="33800"/>
                      <a:pt x="12810" y="32720"/>
                      <a:pt x="13617" y="30331"/>
                    </a:cubicBezTo>
                    <a:cubicBezTo>
                      <a:pt x="14425" y="27944"/>
                      <a:pt x="15673" y="26203"/>
                      <a:pt x="13052" y="24989"/>
                    </a:cubicBezTo>
                    <a:cubicBezTo>
                      <a:pt x="10430" y="23775"/>
                      <a:pt x="11792" y="20592"/>
                      <a:pt x="12312" y="18668"/>
                    </a:cubicBezTo>
                    <a:cubicBezTo>
                      <a:pt x="12832" y="16744"/>
                      <a:pt x="10876" y="16838"/>
                      <a:pt x="9171" y="14968"/>
                    </a:cubicBezTo>
                    <a:cubicBezTo>
                      <a:pt x="7468" y="13098"/>
                      <a:pt x="9919" y="11933"/>
                      <a:pt x="8364" y="9189"/>
                    </a:cubicBezTo>
                    <a:cubicBezTo>
                      <a:pt x="6810" y="6445"/>
                      <a:pt x="2117" y="5130"/>
                      <a:pt x="20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8"/>
              <p:cNvSpPr/>
              <p:nvPr/>
            </p:nvSpPr>
            <p:spPr>
              <a:xfrm>
                <a:off x="4024350" y="4423175"/>
                <a:ext cx="198350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27660" extrusionOk="0">
                    <a:moveTo>
                      <a:pt x="269" y="0"/>
                    </a:moveTo>
                    <a:cubicBezTo>
                      <a:pt x="248" y="0"/>
                      <a:pt x="228" y="3"/>
                      <a:pt x="207" y="8"/>
                    </a:cubicBezTo>
                    <a:lnTo>
                      <a:pt x="203" y="11"/>
                    </a:lnTo>
                    <a:cubicBezTo>
                      <a:pt x="76" y="48"/>
                      <a:pt x="1" y="179"/>
                      <a:pt x="35" y="308"/>
                    </a:cubicBezTo>
                    <a:lnTo>
                      <a:pt x="7429" y="27660"/>
                    </a:lnTo>
                    <a:lnTo>
                      <a:pt x="7933" y="27660"/>
                    </a:lnTo>
                    <a:lnTo>
                      <a:pt x="505" y="180"/>
                    </a:lnTo>
                    <a:cubicBezTo>
                      <a:pt x="475" y="72"/>
                      <a:pt x="376" y="0"/>
                      <a:pt x="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p18"/>
            <p:cNvGrpSpPr/>
            <p:nvPr/>
          </p:nvGrpSpPr>
          <p:grpSpPr>
            <a:xfrm>
              <a:off x="3471496" y="4478818"/>
              <a:ext cx="706532" cy="702065"/>
              <a:chOff x="2957825" y="4553350"/>
              <a:chExt cx="569325" cy="565725"/>
            </a:xfrm>
          </p:grpSpPr>
          <p:sp>
            <p:nvSpPr>
              <p:cNvPr id="82" name="Google Shape;82;p18"/>
              <p:cNvSpPr/>
              <p:nvPr/>
            </p:nvSpPr>
            <p:spPr>
              <a:xfrm>
                <a:off x="2957825" y="4665700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5366" y="1"/>
                    </a:moveTo>
                    <a:cubicBezTo>
                      <a:pt x="4921" y="1"/>
                      <a:pt x="4476" y="95"/>
                      <a:pt x="4032" y="298"/>
                    </a:cubicBezTo>
                    <a:cubicBezTo>
                      <a:pt x="0" y="2144"/>
                      <a:pt x="4705" y="9662"/>
                      <a:pt x="8522" y="14731"/>
                    </a:cubicBezTo>
                    <a:cubicBezTo>
                      <a:pt x="9215" y="15651"/>
                      <a:pt x="10215" y="16891"/>
                      <a:pt x="11239" y="18134"/>
                    </a:cubicBezTo>
                    <a:lnTo>
                      <a:pt x="17868" y="18134"/>
                    </a:lnTo>
                    <a:lnTo>
                      <a:pt x="17843" y="18077"/>
                    </a:lnTo>
                    <a:cubicBezTo>
                      <a:pt x="17583" y="17471"/>
                      <a:pt x="17264" y="16792"/>
                      <a:pt x="16879" y="16032"/>
                    </a:cubicBezTo>
                    <a:cubicBezTo>
                      <a:pt x="16879" y="16032"/>
                      <a:pt x="16223" y="14188"/>
                      <a:pt x="15129" y="11754"/>
                    </a:cubicBezTo>
                    <a:cubicBezTo>
                      <a:pt x="12996" y="7004"/>
                      <a:pt x="9201" y="1"/>
                      <a:pt x="53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8"/>
              <p:cNvSpPr/>
              <p:nvPr/>
            </p:nvSpPr>
            <p:spPr>
              <a:xfrm>
                <a:off x="3146625" y="4816025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310" y="1"/>
                    </a:moveTo>
                    <a:cubicBezTo>
                      <a:pt x="260" y="1"/>
                      <a:pt x="209" y="15"/>
                      <a:pt x="164" y="44"/>
                    </a:cubicBezTo>
                    <a:cubicBezTo>
                      <a:pt x="38" y="124"/>
                      <a:pt x="1" y="292"/>
                      <a:pt x="82" y="418"/>
                    </a:cubicBezTo>
                    <a:cubicBezTo>
                      <a:pt x="139" y="506"/>
                      <a:pt x="4494" y="7327"/>
                      <a:pt x="7190" y="12121"/>
                    </a:cubicBezTo>
                    <a:lnTo>
                      <a:pt x="7814" y="12121"/>
                    </a:lnTo>
                    <a:cubicBezTo>
                      <a:pt x="5165" y="7369"/>
                      <a:pt x="773" y="494"/>
                      <a:pt x="538" y="126"/>
                    </a:cubicBezTo>
                    <a:cubicBezTo>
                      <a:pt x="487" y="45"/>
                      <a:pt x="400" y="1"/>
                      <a:pt x="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8"/>
              <p:cNvSpPr/>
              <p:nvPr/>
            </p:nvSpPr>
            <p:spPr>
              <a:xfrm>
                <a:off x="3281575" y="4553350"/>
                <a:ext cx="245575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22629" extrusionOk="0">
                    <a:moveTo>
                      <a:pt x="4444" y="1"/>
                    </a:moveTo>
                    <a:cubicBezTo>
                      <a:pt x="4440" y="1"/>
                      <a:pt x="4437" y="1"/>
                      <a:pt x="4433" y="1"/>
                    </a:cubicBezTo>
                    <a:cubicBezTo>
                      <a:pt x="0" y="12"/>
                      <a:pt x="1171" y="8803"/>
                      <a:pt x="2549" y="14997"/>
                    </a:cubicBezTo>
                    <a:cubicBezTo>
                      <a:pt x="2990" y="16978"/>
                      <a:pt x="3887" y="20258"/>
                      <a:pt x="4553" y="22628"/>
                    </a:cubicBezTo>
                    <a:lnTo>
                      <a:pt x="9623" y="22628"/>
                    </a:lnTo>
                    <a:cubicBezTo>
                      <a:pt x="9636" y="22401"/>
                      <a:pt x="9645" y="22160"/>
                      <a:pt x="9651" y="21900"/>
                    </a:cubicBezTo>
                    <a:cubicBezTo>
                      <a:pt x="9663" y="21241"/>
                      <a:pt x="9655" y="20491"/>
                      <a:pt x="9619" y="19639"/>
                    </a:cubicBezTo>
                    <a:cubicBezTo>
                      <a:pt x="9619" y="19639"/>
                      <a:pt x="9784" y="17690"/>
                      <a:pt x="9795" y="15021"/>
                    </a:cubicBezTo>
                    <a:cubicBezTo>
                      <a:pt x="9822" y="9214"/>
                      <a:pt x="9127" y="1"/>
                      <a:pt x="4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8"/>
              <p:cNvSpPr/>
              <p:nvPr/>
            </p:nvSpPr>
            <p:spPr>
              <a:xfrm>
                <a:off x="3410375" y="4722425"/>
                <a:ext cx="58525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15866" extrusionOk="0">
                    <a:moveTo>
                      <a:pt x="291" y="0"/>
                    </a:moveTo>
                    <a:cubicBezTo>
                      <a:pt x="279" y="0"/>
                      <a:pt x="266" y="1"/>
                      <a:pt x="253" y="3"/>
                    </a:cubicBezTo>
                    <a:cubicBezTo>
                      <a:pt x="104" y="24"/>
                      <a:pt x="1" y="162"/>
                      <a:pt x="22" y="309"/>
                    </a:cubicBezTo>
                    <a:cubicBezTo>
                      <a:pt x="39" y="427"/>
                      <a:pt x="1492" y="10606"/>
                      <a:pt x="1795" y="15865"/>
                    </a:cubicBezTo>
                    <a:lnTo>
                      <a:pt x="2340" y="15865"/>
                    </a:lnTo>
                    <a:cubicBezTo>
                      <a:pt x="2044" y="10638"/>
                      <a:pt x="628" y="714"/>
                      <a:pt x="559" y="233"/>
                    </a:cubicBezTo>
                    <a:cubicBezTo>
                      <a:pt x="540" y="97"/>
                      <a:pt x="424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18"/>
            <p:cNvGrpSpPr/>
            <p:nvPr/>
          </p:nvGrpSpPr>
          <p:grpSpPr>
            <a:xfrm>
              <a:off x="4704470" y="4478833"/>
              <a:ext cx="706501" cy="702065"/>
              <a:chOff x="4791175" y="4530525"/>
              <a:chExt cx="569300" cy="565725"/>
            </a:xfrm>
          </p:grpSpPr>
          <p:sp>
            <p:nvSpPr>
              <p:cNvPr id="87" name="Google Shape;87;p18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8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8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8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18"/>
            <p:cNvGrpSpPr/>
            <p:nvPr/>
          </p:nvGrpSpPr>
          <p:grpSpPr>
            <a:xfrm>
              <a:off x="4461512" y="4981934"/>
              <a:ext cx="200266" cy="198963"/>
              <a:chOff x="4449850" y="4905150"/>
              <a:chExt cx="161375" cy="160325"/>
            </a:xfrm>
          </p:grpSpPr>
          <p:sp>
            <p:nvSpPr>
              <p:cNvPr id="92" name="Google Shape;92;p18"/>
              <p:cNvSpPr/>
              <p:nvPr/>
            </p:nvSpPr>
            <p:spPr>
              <a:xfrm>
                <a:off x="4449850" y="4936975"/>
                <a:ext cx="124050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962" h="5140" extrusionOk="0">
                    <a:moveTo>
                      <a:pt x="1522" y="1"/>
                    </a:moveTo>
                    <a:cubicBezTo>
                      <a:pt x="1396" y="1"/>
                      <a:pt x="1269" y="28"/>
                      <a:pt x="1144" y="85"/>
                    </a:cubicBezTo>
                    <a:cubicBezTo>
                      <a:pt x="1" y="608"/>
                      <a:pt x="1334" y="2738"/>
                      <a:pt x="2417" y="4175"/>
                    </a:cubicBezTo>
                    <a:cubicBezTo>
                      <a:pt x="2612" y="4435"/>
                      <a:pt x="2896" y="4786"/>
                      <a:pt x="3187" y="5140"/>
                    </a:cubicBezTo>
                    <a:lnTo>
                      <a:pt x="4962" y="5140"/>
                    </a:lnTo>
                    <a:cubicBezTo>
                      <a:pt x="4914" y="4970"/>
                      <a:pt x="4862" y="4784"/>
                      <a:pt x="4809" y="4591"/>
                    </a:cubicBezTo>
                    <a:cubicBezTo>
                      <a:pt x="4800" y="4576"/>
                      <a:pt x="4793" y="4559"/>
                      <a:pt x="4786" y="4544"/>
                    </a:cubicBezTo>
                    <a:cubicBezTo>
                      <a:pt x="4786" y="4544"/>
                      <a:pt x="4599" y="4021"/>
                      <a:pt x="4289" y="3331"/>
                    </a:cubicBezTo>
                    <a:cubicBezTo>
                      <a:pt x="3685" y="1986"/>
                      <a:pt x="2609" y="1"/>
                      <a:pt x="15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4541625" y="4905150"/>
                <a:ext cx="69600" cy="160325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413" extrusionOk="0">
                    <a:moveTo>
                      <a:pt x="1260" y="0"/>
                    </a:moveTo>
                    <a:cubicBezTo>
                      <a:pt x="1259" y="0"/>
                      <a:pt x="1257" y="0"/>
                      <a:pt x="1256" y="0"/>
                    </a:cubicBezTo>
                    <a:cubicBezTo>
                      <a:pt x="0" y="3"/>
                      <a:pt x="332" y="2495"/>
                      <a:pt x="722" y="4250"/>
                    </a:cubicBezTo>
                    <a:cubicBezTo>
                      <a:pt x="816" y="4670"/>
                      <a:pt x="982" y="5294"/>
                      <a:pt x="1138" y="5865"/>
                    </a:cubicBezTo>
                    <a:cubicBezTo>
                      <a:pt x="1237" y="6061"/>
                      <a:pt x="1319" y="6238"/>
                      <a:pt x="1388" y="6397"/>
                    </a:cubicBezTo>
                    <a:cubicBezTo>
                      <a:pt x="1389" y="6401"/>
                      <a:pt x="1391" y="6408"/>
                      <a:pt x="1394" y="6413"/>
                    </a:cubicBezTo>
                    <a:lnTo>
                      <a:pt x="2727" y="6413"/>
                    </a:lnTo>
                    <a:cubicBezTo>
                      <a:pt x="2731" y="6349"/>
                      <a:pt x="2733" y="6280"/>
                      <a:pt x="2735" y="6207"/>
                    </a:cubicBezTo>
                    <a:cubicBezTo>
                      <a:pt x="2738" y="6020"/>
                      <a:pt x="2736" y="5807"/>
                      <a:pt x="2726" y="5565"/>
                    </a:cubicBezTo>
                    <a:cubicBezTo>
                      <a:pt x="2726" y="5565"/>
                      <a:pt x="2773" y="5013"/>
                      <a:pt x="2777" y="4256"/>
                    </a:cubicBezTo>
                    <a:cubicBezTo>
                      <a:pt x="2784" y="2611"/>
                      <a:pt x="2587" y="0"/>
                      <a:pt x="12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105375" y="2524725"/>
            <a:ext cx="41730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4105375" y="3197175"/>
            <a:ext cx="4173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2"/>
          </p:nvPr>
        </p:nvSpPr>
        <p:spPr>
          <a:xfrm>
            <a:off x="7169275" y="1627900"/>
            <a:ext cx="11091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1952850" y="1990900"/>
            <a:ext cx="2058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2"/>
          </p:nvPr>
        </p:nvSpPr>
        <p:spPr>
          <a:xfrm>
            <a:off x="5867625" y="1990900"/>
            <a:ext cx="2058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 idx="3"/>
          </p:nvPr>
        </p:nvSpPr>
        <p:spPr>
          <a:xfrm>
            <a:off x="925350" y="1636350"/>
            <a:ext cx="951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4"/>
          </p:nvPr>
        </p:nvSpPr>
        <p:spPr>
          <a:xfrm>
            <a:off x="4840125" y="1636350"/>
            <a:ext cx="951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idx="5"/>
          </p:nvPr>
        </p:nvSpPr>
        <p:spPr>
          <a:xfrm>
            <a:off x="1952850" y="1343025"/>
            <a:ext cx="20586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6"/>
          </p:nvPr>
        </p:nvSpPr>
        <p:spPr>
          <a:xfrm>
            <a:off x="5867625" y="1342950"/>
            <a:ext cx="20586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7"/>
          </p:nvPr>
        </p:nvSpPr>
        <p:spPr>
          <a:xfrm>
            <a:off x="1952850" y="3753500"/>
            <a:ext cx="2058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8"/>
          </p:nvPr>
        </p:nvSpPr>
        <p:spPr>
          <a:xfrm>
            <a:off x="5867625" y="3753500"/>
            <a:ext cx="2058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9"/>
          </p:nvPr>
        </p:nvSpPr>
        <p:spPr>
          <a:xfrm>
            <a:off x="925350" y="3405950"/>
            <a:ext cx="951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13"/>
          </p:nvPr>
        </p:nvSpPr>
        <p:spPr>
          <a:xfrm>
            <a:off x="4840125" y="3405950"/>
            <a:ext cx="951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 idx="14"/>
          </p:nvPr>
        </p:nvSpPr>
        <p:spPr>
          <a:xfrm>
            <a:off x="1952850" y="3105075"/>
            <a:ext cx="20586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15"/>
          </p:nvPr>
        </p:nvSpPr>
        <p:spPr>
          <a:xfrm>
            <a:off x="5867625" y="3105075"/>
            <a:ext cx="20586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7926275" y="3785960"/>
            <a:ext cx="1218082" cy="1420617"/>
            <a:chOff x="7556913" y="3814718"/>
            <a:chExt cx="891845" cy="1040135"/>
          </a:xfrm>
        </p:grpSpPr>
        <p:grpSp>
          <p:nvGrpSpPr>
            <p:cNvPr id="112" name="Google Shape;112;p19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13" name="Google Shape;113;p19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9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19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116" name="Google Shape;116;p19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9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9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0" name="Google Shape;120;p19"/>
          <p:cNvGrpSpPr/>
          <p:nvPr/>
        </p:nvGrpSpPr>
        <p:grpSpPr>
          <a:xfrm>
            <a:off x="-43125" y="3350373"/>
            <a:ext cx="1642248" cy="1856016"/>
            <a:chOff x="-43125" y="3350373"/>
            <a:chExt cx="1642248" cy="1856016"/>
          </a:xfrm>
        </p:grpSpPr>
        <p:sp>
          <p:nvSpPr>
            <p:cNvPr id="121" name="Google Shape;121;p19"/>
            <p:cNvSpPr/>
            <p:nvPr/>
          </p:nvSpPr>
          <p:spPr>
            <a:xfrm>
              <a:off x="-43125" y="3350373"/>
              <a:ext cx="1642248" cy="1856016"/>
            </a:xfrm>
            <a:custGeom>
              <a:avLst/>
              <a:gdLst/>
              <a:ahLst/>
              <a:cxnLst/>
              <a:rect l="l" t="t" r="r" b="b"/>
              <a:pathLst>
                <a:path w="87856" h="99292" extrusionOk="0">
                  <a:moveTo>
                    <a:pt x="0" y="0"/>
                  </a:moveTo>
                  <a:lnTo>
                    <a:pt x="0" y="99292"/>
                  </a:lnTo>
                  <a:lnTo>
                    <a:pt x="87856" y="99292"/>
                  </a:lnTo>
                  <a:cubicBezTo>
                    <a:pt x="87352" y="82469"/>
                    <a:pt x="78559" y="65681"/>
                    <a:pt x="57884" y="63016"/>
                  </a:cubicBezTo>
                  <a:cubicBezTo>
                    <a:pt x="35087" y="60076"/>
                    <a:pt x="33637" y="46127"/>
                    <a:pt x="26301" y="24187"/>
                  </a:cubicBezTo>
                  <a:cubicBezTo>
                    <a:pt x="19496" y="3835"/>
                    <a:pt x="5705" y="49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-43125" y="3905893"/>
              <a:ext cx="1311012" cy="1242503"/>
            </a:xfrm>
            <a:custGeom>
              <a:avLst/>
              <a:gdLst/>
              <a:ahLst/>
              <a:cxnLst/>
              <a:rect l="l" t="t" r="r" b="b"/>
              <a:pathLst>
                <a:path w="86822" h="82285" extrusionOk="0">
                  <a:moveTo>
                    <a:pt x="0" y="1"/>
                  </a:moveTo>
                  <a:lnTo>
                    <a:pt x="0" y="82285"/>
                  </a:lnTo>
                  <a:lnTo>
                    <a:pt x="86479" y="82285"/>
                  </a:lnTo>
                  <a:cubicBezTo>
                    <a:pt x="86821" y="61310"/>
                    <a:pt x="74132" y="39571"/>
                    <a:pt x="42397" y="36242"/>
                  </a:cubicBezTo>
                  <a:cubicBezTo>
                    <a:pt x="13454" y="33205"/>
                    <a:pt x="7919" y="20349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9"/>
          <p:cNvSpPr/>
          <p:nvPr/>
        </p:nvSpPr>
        <p:spPr>
          <a:xfrm>
            <a:off x="6956700" y="-34825"/>
            <a:ext cx="2187339" cy="2709070"/>
          </a:xfrm>
          <a:custGeom>
            <a:avLst/>
            <a:gdLst/>
            <a:ahLst/>
            <a:cxnLst/>
            <a:rect l="l" t="t" r="r" b="b"/>
            <a:pathLst>
              <a:path w="95257" h="117978" extrusionOk="0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8105677" y="-34825"/>
            <a:ext cx="1038341" cy="1205623"/>
          </a:xfrm>
          <a:custGeom>
            <a:avLst/>
            <a:gdLst/>
            <a:ahLst/>
            <a:cxnLst/>
            <a:rect l="l" t="t" r="r" b="b"/>
            <a:pathLst>
              <a:path w="45219" h="52504" extrusionOk="0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 rot="605466">
            <a:off x="-309798" y="-133680"/>
            <a:ext cx="858959" cy="1948449"/>
            <a:chOff x="5599250" y="4194125"/>
            <a:chExt cx="418525" cy="949375"/>
          </a:xfrm>
        </p:grpSpPr>
        <p:sp>
          <p:nvSpPr>
            <p:cNvPr id="126" name="Google Shape;126;p19"/>
            <p:cNvSpPr/>
            <p:nvPr/>
          </p:nvSpPr>
          <p:spPr>
            <a:xfrm>
              <a:off x="5599250" y="4194125"/>
              <a:ext cx="418525" cy="949375"/>
            </a:xfrm>
            <a:custGeom>
              <a:avLst/>
              <a:gdLst/>
              <a:ahLst/>
              <a:cxnLst/>
              <a:rect l="l" t="t" r="r" b="b"/>
              <a:pathLst>
                <a:path w="16741" h="37975" extrusionOk="0">
                  <a:moveTo>
                    <a:pt x="14710" y="0"/>
                  </a:moveTo>
                  <a:cubicBezTo>
                    <a:pt x="14623" y="5130"/>
                    <a:pt x="9930" y="6444"/>
                    <a:pt x="8375" y="9189"/>
                  </a:cubicBezTo>
                  <a:cubicBezTo>
                    <a:pt x="6821" y="11934"/>
                    <a:pt x="9272" y="13099"/>
                    <a:pt x="7569" y="14967"/>
                  </a:cubicBezTo>
                  <a:cubicBezTo>
                    <a:pt x="5864" y="16837"/>
                    <a:pt x="3909" y="16742"/>
                    <a:pt x="4428" y="18667"/>
                  </a:cubicBezTo>
                  <a:cubicBezTo>
                    <a:pt x="4949" y="20592"/>
                    <a:pt x="6310" y="23776"/>
                    <a:pt x="3689" y="24990"/>
                  </a:cubicBezTo>
                  <a:cubicBezTo>
                    <a:pt x="1067" y="26204"/>
                    <a:pt x="2316" y="27943"/>
                    <a:pt x="3123" y="30332"/>
                  </a:cubicBezTo>
                  <a:cubicBezTo>
                    <a:pt x="3931" y="32719"/>
                    <a:pt x="3283" y="33801"/>
                    <a:pt x="800" y="36251"/>
                  </a:cubicBezTo>
                  <a:cubicBezTo>
                    <a:pt x="167" y="36874"/>
                    <a:pt x="0" y="37455"/>
                    <a:pt x="102" y="37974"/>
                  </a:cubicBezTo>
                  <a:lnTo>
                    <a:pt x="9722" y="37974"/>
                  </a:lnTo>
                  <a:cubicBezTo>
                    <a:pt x="10022" y="37144"/>
                    <a:pt x="10150" y="36230"/>
                    <a:pt x="10101" y="35342"/>
                  </a:cubicBezTo>
                  <a:cubicBezTo>
                    <a:pt x="9912" y="31908"/>
                    <a:pt x="9276" y="32061"/>
                    <a:pt x="10575" y="30493"/>
                  </a:cubicBezTo>
                  <a:cubicBezTo>
                    <a:pt x="11874" y="28925"/>
                    <a:pt x="12633" y="28637"/>
                    <a:pt x="12050" y="26271"/>
                  </a:cubicBezTo>
                  <a:cubicBezTo>
                    <a:pt x="11467" y="23906"/>
                    <a:pt x="11249" y="22322"/>
                    <a:pt x="13116" y="20833"/>
                  </a:cubicBezTo>
                  <a:cubicBezTo>
                    <a:pt x="14983" y="19346"/>
                    <a:pt x="15058" y="16749"/>
                    <a:pt x="13940" y="14482"/>
                  </a:cubicBezTo>
                  <a:cubicBezTo>
                    <a:pt x="12821" y="12213"/>
                    <a:pt x="15068" y="10582"/>
                    <a:pt x="15904" y="7106"/>
                  </a:cubicBezTo>
                  <a:cubicBezTo>
                    <a:pt x="16741" y="3630"/>
                    <a:pt x="14710" y="0"/>
                    <a:pt x="1471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709300" y="4452000"/>
              <a:ext cx="198375" cy="691500"/>
            </a:xfrm>
            <a:custGeom>
              <a:avLst/>
              <a:gdLst/>
              <a:ahLst/>
              <a:cxnLst/>
              <a:rect l="l" t="t" r="r" b="b"/>
              <a:pathLst>
                <a:path w="7935" h="27660" extrusionOk="0">
                  <a:moveTo>
                    <a:pt x="7664" y="1"/>
                  </a:moveTo>
                  <a:cubicBezTo>
                    <a:pt x="7557" y="1"/>
                    <a:pt x="7458" y="72"/>
                    <a:pt x="7429" y="180"/>
                  </a:cubicBezTo>
                  <a:lnTo>
                    <a:pt x="0" y="27659"/>
                  </a:lnTo>
                  <a:lnTo>
                    <a:pt x="505" y="27659"/>
                  </a:lnTo>
                  <a:lnTo>
                    <a:pt x="7898" y="308"/>
                  </a:lnTo>
                  <a:cubicBezTo>
                    <a:pt x="7934" y="180"/>
                    <a:pt x="7859" y="47"/>
                    <a:pt x="7731" y="10"/>
                  </a:cubicBezTo>
                  <a:cubicBezTo>
                    <a:pt x="7730" y="10"/>
                    <a:pt x="7729" y="9"/>
                    <a:pt x="7727" y="9"/>
                  </a:cubicBezTo>
                  <a:cubicBezTo>
                    <a:pt x="7706" y="3"/>
                    <a:pt x="7685" y="1"/>
                    <a:pt x="7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9"/>
          <p:cNvSpPr/>
          <p:nvPr/>
        </p:nvSpPr>
        <p:spPr>
          <a:xfrm rot="1389579">
            <a:off x="-119822" y="1358157"/>
            <a:ext cx="509175" cy="516783"/>
          </a:xfrm>
          <a:custGeom>
            <a:avLst/>
            <a:gdLst/>
            <a:ahLst/>
            <a:cxnLst/>
            <a:rect l="l" t="t" r="r" b="b"/>
            <a:pathLst>
              <a:path w="17868" h="18135" extrusionOk="0">
                <a:moveTo>
                  <a:pt x="12502" y="1"/>
                </a:moveTo>
                <a:cubicBezTo>
                  <a:pt x="8667" y="1"/>
                  <a:pt x="4872" y="7004"/>
                  <a:pt x="2741" y="11755"/>
                </a:cubicBezTo>
                <a:cubicBezTo>
                  <a:pt x="1646" y="14189"/>
                  <a:pt x="989" y="16033"/>
                  <a:pt x="989" y="16033"/>
                </a:cubicBezTo>
                <a:cubicBezTo>
                  <a:pt x="604" y="16793"/>
                  <a:pt x="286" y="17472"/>
                  <a:pt x="25" y="18077"/>
                </a:cubicBezTo>
                <a:cubicBezTo>
                  <a:pt x="16" y="18097"/>
                  <a:pt x="9" y="18116"/>
                  <a:pt x="0" y="18135"/>
                </a:cubicBezTo>
                <a:lnTo>
                  <a:pt x="6629" y="18135"/>
                </a:lnTo>
                <a:cubicBezTo>
                  <a:pt x="7654" y="16891"/>
                  <a:pt x="8654" y="15651"/>
                  <a:pt x="9346" y="14731"/>
                </a:cubicBezTo>
                <a:cubicBezTo>
                  <a:pt x="13164" y="9662"/>
                  <a:pt x="17868" y="2144"/>
                  <a:pt x="13836" y="298"/>
                </a:cubicBezTo>
                <a:cubicBezTo>
                  <a:pt x="13392" y="95"/>
                  <a:pt x="12947" y="1"/>
                  <a:pt x="1250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 rot="1389579">
            <a:off x="-76419" y="1494309"/>
            <a:ext cx="222700" cy="345434"/>
          </a:xfrm>
          <a:custGeom>
            <a:avLst/>
            <a:gdLst/>
            <a:ahLst/>
            <a:cxnLst/>
            <a:rect l="l" t="t" r="r" b="b"/>
            <a:pathLst>
              <a:path w="7815" h="12122" extrusionOk="0">
                <a:moveTo>
                  <a:pt x="7505" y="1"/>
                </a:moveTo>
                <a:cubicBezTo>
                  <a:pt x="7416" y="1"/>
                  <a:pt x="7328" y="45"/>
                  <a:pt x="7277" y="126"/>
                </a:cubicBezTo>
                <a:cubicBezTo>
                  <a:pt x="7041" y="494"/>
                  <a:pt x="2651" y="7370"/>
                  <a:pt x="0" y="12122"/>
                </a:cubicBezTo>
                <a:lnTo>
                  <a:pt x="625" y="12122"/>
                </a:lnTo>
                <a:cubicBezTo>
                  <a:pt x="3321" y="7327"/>
                  <a:pt x="7677" y="506"/>
                  <a:pt x="7733" y="418"/>
                </a:cubicBezTo>
                <a:cubicBezTo>
                  <a:pt x="7815" y="292"/>
                  <a:pt x="7778" y="124"/>
                  <a:pt x="7651" y="44"/>
                </a:cubicBezTo>
                <a:cubicBezTo>
                  <a:pt x="7606" y="15"/>
                  <a:pt x="7555" y="1"/>
                  <a:pt x="75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1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 flipH="1">
            <a:off x="-521869" y="-704675"/>
            <a:ext cx="6303544" cy="6552854"/>
          </a:xfrm>
          <a:custGeom>
            <a:avLst/>
            <a:gdLst/>
            <a:ahLst/>
            <a:cxnLst/>
            <a:rect l="l" t="t" r="r" b="b"/>
            <a:pathLst>
              <a:path w="102915" h="106981" extrusionOk="0">
                <a:moveTo>
                  <a:pt x="48176" y="23563"/>
                </a:moveTo>
                <a:cubicBezTo>
                  <a:pt x="40629" y="30982"/>
                  <a:pt x="27211" y="27127"/>
                  <a:pt x="18351" y="32915"/>
                </a:cubicBezTo>
                <a:cubicBezTo>
                  <a:pt x="12190" y="36939"/>
                  <a:pt x="9654" y="44822"/>
                  <a:pt x="9452" y="52177"/>
                </a:cubicBezTo>
                <a:cubicBezTo>
                  <a:pt x="9250" y="59534"/>
                  <a:pt x="10925" y="66819"/>
                  <a:pt x="11136" y="74174"/>
                </a:cubicBezTo>
                <a:cubicBezTo>
                  <a:pt x="11346" y="81530"/>
                  <a:pt x="9782" y="89484"/>
                  <a:pt x="4380" y="94482"/>
                </a:cubicBezTo>
                <a:cubicBezTo>
                  <a:pt x="2853" y="95893"/>
                  <a:pt x="954" y="97197"/>
                  <a:pt x="505" y="99228"/>
                </a:cubicBezTo>
                <a:cubicBezTo>
                  <a:pt x="0" y="101505"/>
                  <a:pt x="1660" y="103817"/>
                  <a:pt x="3754" y="104845"/>
                </a:cubicBezTo>
                <a:cubicBezTo>
                  <a:pt x="5847" y="105875"/>
                  <a:pt x="8269" y="105926"/>
                  <a:pt x="10602" y="105955"/>
                </a:cubicBezTo>
                <a:lnTo>
                  <a:pt x="84849" y="106922"/>
                </a:lnTo>
                <a:cubicBezTo>
                  <a:pt x="89336" y="106980"/>
                  <a:pt x="94217" y="106911"/>
                  <a:pt x="97734" y="104123"/>
                </a:cubicBezTo>
                <a:cubicBezTo>
                  <a:pt x="102359" y="100458"/>
                  <a:pt x="102760" y="93706"/>
                  <a:pt x="102772" y="87805"/>
                </a:cubicBezTo>
                <a:cubicBezTo>
                  <a:pt x="102816" y="65067"/>
                  <a:pt x="102861" y="42329"/>
                  <a:pt x="102907" y="19591"/>
                </a:cubicBezTo>
                <a:cubicBezTo>
                  <a:pt x="102914" y="15283"/>
                  <a:pt x="102717" y="10461"/>
                  <a:pt x="99606" y="7482"/>
                </a:cubicBezTo>
                <a:cubicBezTo>
                  <a:pt x="97065" y="5048"/>
                  <a:pt x="93287" y="4561"/>
                  <a:pt x="89785" y="4227"/>
                </a:cubicBezTo>
                <a:cubicBezTo>
                  <a:pt x="76794" y="2986"/>
                  <a:pt x="61374" y="0"/>
                  <a:pt x="48448" y="1826"/>
                </a:cubicBezTo>
                <a:cubicBezTo>
                  <a:pt x="51562" y="8814"/>
                  <a:pt x="54737" y="17113"/>
                  <a:pt x="48176" y="23563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3535900" y="-1930100"/>
            <a:ext cx="8427544" cy="7327815"/>
          </a:xfrm>
          <a:custGeom>
            <a:avLst/>
            <a:gdLst/>
            <a:ahLst/>
            <a:cxnLst/>
            <a:rect l="l" t="t" r="r" b="b"/>
            <a:pathLst>
              <a:path w="84733" h="73676" extrusionOk="0">
                <a:moveTo>
                  <a:pt x="3905" y="27001"/>
                </a:moveTo>
                <a:cubicBezTo>
                  <a:pt x="1" y="38560"/>
                  <a:pt x="2872" y="52402"/>
                  <a:pt x="11796" y="60722"/>
                </a:cubicBezTo>
                <a:cubicBezTo>
                  <a:pt x="18317" y="66801"/>
                  <a:pt x="27230" y="69585"/>
                  <a:pt x="35986" y="71264"/>
                </a:cubicBezTo>
                <a:cubicBezTo>
                  <a:pt x="44732" y="72939"/>
                  <a:pt x="53880" y="73676"/>
                  <a:pt x="62463" y="71305"/>
                </a:cubicBezTo>
                <a:cubicBezTo>
                  <a:pt x="71048" y="68933"/>
                  <a:pt x="79019" y="63012"/>
                  <a:pt x="82023" y="54629"/>
                </a:cubicBezTo>
                <a:cubicBezTo>
                  <a:pt x="84733" y="47065"/>
                  <a:pt x="83083" y="38429"/>
                  <a:pt x="79096" y="31452"/>
                </a:cubicBezTo>
                <a:cubicBezTo>
                  <a:pt x="75110" y="24475"/>
                  <a:pt x="69007" y="18947"/>
                  <a:pt x="62559" y="14152"/>
                </a:cubicBezTo>
                <a:cubicBezTo>
                  <a:pt x="53150" y="7152"/>
                  <a:pt x="39947" y="0"/>
                  <a:pt x="27789" y="3328"/>
                </a:cubicBezTo>
                <a:cubicBezTo>
                  <a:pt x="17014" y="6277"/>
                  <a:pt x="7391" y="16672"/>
                  <a:pt x="3905" y="2700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713225" y="1685875"/>
            <a:ext cx="77175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8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2765069" y="1855955"/>
            <a:ext cx="3613862" cy="82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altLang="pt-BR">
                <a:solidFill>
                  <a:schemeClr val="dk1"/>
                </a:solidFill>
              </a:rPr>
              <a:t>Aula 01</a:t>
            </a:r>
            <a:endParaRPr/>
          </a:p>
        </p:txBody>
      </p:sp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2642550" y="2682305"/>
            <a:ext cx="3858900" cy="70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altLang="pt-BR" sz="4000" b="1">
                <a:solidFill>
                  <a:srgbClr val="224CE6"/>
                </a:solidFill>
              </a:rPr>
              <a:t>Abstração</a:t>
            </a:r>
            <a:endParaRPr b="1">
              <a:solidFill>
                <a:srgbClr val="224CE6"/>
              </a:solidFill>
            </a:endParaRPr>
          </a:p>
        </p:txBody>
      </p:sp>
      <p:pic>
        <p:nvPicPr>
          <p:cNvPr id="141" name="Google Shape;141;p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"/>
          <p:cNvCxnSpPr/>
          <p:nvPr/>
        </p:nvCxnSpPr>
        <p:spPr>
          <a:xfrm>
            <a:off x="2864223" y="2749923"/>
            <a:ext cx="34155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1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0"/>
          <p:cNvSpPr txBox="1"/>
          <p:nvPr/>
        </p:nvSpPr>
        <p:spPr>
          <a:xfrm>
            <a:off x="5976407" y="1262863"/>
            <a:ext cx="1806048" cy="3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1400" b="1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Number of sides = 6</a:t>
            </a:r>
            <a:endParaRPr/>
          </a:p>
        </p:txBody>
      </p:sp>
      <p:sp>
        <p:nvSpPr>
          <p:cNvPr id="426" name="Google Shape;426;p10"/>
          <p:cNvSpPr txBox="1"/>
          <p:nvPr/>
        </p:nvSpPr>
        <p:spPr>
          <a:xfrm>
            <a:off x="8473" y="198725"/>
            <a:ext cx="5049302" cy="68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18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Um polígono regular é definido quando tem todos lados iguais, seja interno ou externo.</a:t>
            </a:r>
            <a:endParaRPr/>
          </a:p>
        </p:txBody>
      </p:sp>
      <p:sp>
        <p:nvSpPr>
          <p:cNvPr id="427" name="Google Shape;427;p10"/>
          <p:cNvSpPr/>
          <p:nvPr/>
        </p:nvSpPr>
        <p:spPr>
          <a:xfrm rot="-1669639">
            <a:off x="7646722" y="2030493"/>
            <a:ext cx="304800" cy="2428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10"/>
          <p:cNvCxnSpPr/>
          <p:nvPr/>
        </p:nvCxnSpPr>
        <p:spPr>
          <a:xfrm rot="10800000" flipH="1">
            <a:off x="6879431" y="2190176"/>
            <a:ext cx="1114425" cy="589359"/>
          </a:xfrm>
          <a:prstGeom prst="straightConnector1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29" name="Google Shape;429;p10"/>
          <p:cNvSpPr/>
          <p:nvPr/>
        </p:nvSpPr>
        <p:spPr>
          <a:xfrm>
            <a:off x="5472113" y="1618676"/>
            <a:ext cx="2814637" cy="2321719"/>
          </a:xfrm>
          <a:prstGeom prst="hexagon">
            <a:avLst>
              <a:gd name="adj" fmla="val 25000"/>
              <a:gd name="vf" fmla="val 11547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0"/>
          <p:cNvSpPr txBox="1"/>
          <p:nvPr/>
        </p:nvSpPr>
        <p:spPr>
          <a:xfrm rot="-1712704">
            <a:off x="7051806" y="2459548"/>
            <a:ext cx="769673" cy="31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1100" b="1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Apothem</a:t>
            </a:r>
            <a:endParaRPr sz="1100" b="1" i="0" u="none" strike="noStrike" cap="none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431" name="Google Shape;431;p10"/>
          <p:cNvSpPr txBox="1"/>
          <p:nvPr/>
        </p:nvSpPr>
        <p:spPr>
          <a:xfrm>
            <a:off x="6640029" y="3871339"/>
            <a:ext cx="478803" cy="27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1100" b="1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Side</a:t>
            </a:r>
            <a:endParaRPr sz="1100" b="1" i="0" u="none" strike="noStrike" cap="none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432" name="Google Shape;432;p10"/>
          <p:cNvSpPr txBox="1"/>
          <p:nvPr/>
        </p:nvSpPr>
        <p:spPr>
          <a:xfrm>
            <a:off x="1139005" y="1469500"/>
            <a:ext cx="1928045" cy="59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8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Perímetro</a:t>
            </a:r>
            <a:endParaRPr/>
          </a:p>
        </p:txBody>
      </p:sp>
      <p:sp>
        <p:nvSpPr>
          <p:cNvPr id="433" name="Google Shape;433;p10"/>
          <p:cNvSpPr txBox="1"/>
          <p:nvPr/>
        </p:nvSpPr>
        <p:spPr>
          <a:xfrm>
            <a:off x="1419991" y="2053964"/>
            <a:ext cx="1354164" cy="48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2400" b="0" i="1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 = s * n</a:t>
            </a:r>
            <a:endParaRPr/>
          </a:p>
        </p:txBody>
      </p:sp>
      <p:sp>
        <p:nvSpPr>
          <p:cNvPr id="434" name="Google Shape;434;p10"/>
          <p:cNvSpPr txBox="1"/>
          <p:nvPr/>
        </p:nvSpPr>
        <p:spPr>
          <a:xfrm>
            <a:off x="1139005" y="2851426"/>
            <a:ext cx="1928045" cy="59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8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Área</a:t>
            </a:r>
            <a:endParaRPr/>
          </a:p>
        </p:txBody>
      </p:sp>
      <p:sp>
        <p:nvSpPr>
          <p:cNvPr id="435" name="Google Shape;435;p10"/>
          <p:cNvSpPr txBox="1"/>
          <p:nvPr/>
        </p:nvSpPr>
        <p:spPr>
          <a:xfrm>
            <a:off x="1187828" y="3460525"/>
            <a:ext cx="2814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2400" b="0" i="1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 = (P * a)/2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1"/>
          <p:cNvSpPr txBox="1"/>
          <p:nvPr/>
        </p:nvSpPr>
        <p:spPr>
          <a:xfrm>
            <a:off x="1394186" y="384979"/>
            <a:ext cx="1928045" cy="59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8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Polígono</a:t>
            </a:r>
            <a:endParaRPr/>
          </a:p>
        </p:txBody>
      </p:sp>
      <p:sp>
        <p:nvSpPr>
          <p:cNvPr id="441" name="Google Shape;441;p11"/>
          <p:cNvSpPr txBox="1"/>
          <p:nvPr/>
        </p:nvSpPr>
        <p:spPr>
          <a:xfrm>
            <a:off x="1759241" y="1150046"/>
            <a:ext cx="1197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0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Atributo</a:t>
            </a:r>
            <a:endParaRPr/>
          </a:p>
        </p:txBody>
      </p:sp>
      <p:sp>
        <p:nvSpPr>
          <p:cNvPr id="442" name="Google Shape;442;p11"/>
          <p:cNvSpPr txBox="1"/>
          <p:nvPr/>
        </p:nvSpPr>
        <p:spPr>
          <a:xfrm>
            <a:off x="2025791" y="1589057"/>
            <a:ext cx="664831" cy="39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pt-BR" altLang="pt-BR"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Side</a:t>
            </a:r>
            <a:endParaRPr/>
          </a:p>
        </p:txBody>
      </p:sp>
      <p:sp>
        <p:nvSpPr>
          <p:cNvPr id="443" name="Google Shape;443;p11"/>
          <p:cNvSpPr txBox="1"/>
          <p:nvPr/>
        </p:nvSpPr>
        <p:spPr>
          <a:xfrm>
            <a:off x="1464329" y="1938963"/>
            <a:ext cx="1787753" cy="39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pt-BR" altLang="pt-BR"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Number of Side</a:t>
            </a:r>
            <a:endParaRPr/>
          </a:p>
        </p:txBody>
      </p:sp>
      <p:sp>
        <p:nvSpPr>
          <p:cNvPr id="444" name="Google Shape;444;p11"/>
          <p:cNvSpPr txBox="1"/>
          <p:nvPr/>
        </p:nvSpPr>
        <p:spPr>
          <a:xfrm>
            <a:off x="1464329" y="2288868"/>
            <a:ext cx="1787753" cy="39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pt-BR" altLang="pt-BR"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Apothem</a:t>
            </a:r>
            <a:endParaRPr/>
          </a:p>
        </p:txBody>
      </p:sp>
      <p:sp>
        <p:nvSpPr>
          <p:cNvPr id="445" name="Google Shape;445;p11"/>
          <p:cNvSpPr txBox="1"/>
          <p:nvPr/>
        </p:nvSpPr>
        <p:spPr>
          <a:xfrm>
            <a:off x="1709566" y="2757846"/>
            <a:ext cx="12744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0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Métodos</a:t>
            </a:r>
            <a:endParaRPr/>
          </a:p>
        </p:txBody>
      </p:sp>
      <p:sp>
        <p:nvSpPr>
          <p:cNvPr id="446" name="Google Shape;446;p11"/>
          <p:cNvSpPr txBox="1"/>
          <p:nvPr/>
        </p:nvSpPr>
        <p:spPr>
          <a:xfrm>
            <a:off x="1216115" y="3219511"/>
            <a:ext cx="2261379" cy="39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pt-BR" altLang="pt-BR"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Calculate Perimeter</a:t>
            </a:r>
            <a:endParaRPr/>
          </a:p>
        </p:txBody>
      </p:sp>
      <p:sp>
        <p:nvSpPr>
          <p:cNvPr id="447" name="Google Shape;447;p11"/>
          <p:cNvSpPr txBox="1"/>
          <p:nvPr/>
        </p:nvSpPr>
        <p:spPr>
          <a:xfrm>
            <a:off x="1452927" y="3653151"/>
            <a:ext cx="1787753" cy="39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pt-BR" altLang="pt-BR"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Calculate Area</a:t>
            </a:r>
            <a:endParaRPr/>
          </a:p>
        </p:txBody>
      </p:sp>
      <p:grpSp>
        <p:nvGrpSpPr>
          <p:cNvPr id="448" name="Google Shape;448;p11"/>
          <p:cNvGrpSpPr/>
          <p:nvPr/>
        </p:nvGrpSpPr>
        <p:grpSpPr>
          <a:xfrm>
            <a:off x="4307667" y="1098651"/>
            <a:ext cx="3168505" cy="2779006"/>
            <a:chOff x="4714875" y="953361"/>
            <a:chExt cx="3168505" cy="2779006"/>
          </a:xfrm>
        </p:grpSpPr>
        <p:sp>
          <p:nvSpPr>
            <p:cNvPr id="449" name="Google Shape;449;p11"/>
            <p:cNvSpPr/>
            <p:nvPr/>
          </p:nvSpPr>
          <p:spPr>
            <a:xfrm>
              <a:off x="4714875" y="953361"/>
              <a:ext cx="829340" cy="687572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02B8B7"/>
                </a:gs>
                <a:gs pos="35000">
                  <a:srgbClr val="02B8B7"/>
                </a:gs>
                <a:gs pos="75000">
                  <a:srgbClr val="02B8B7"/>
                </a:gs>
                <a:gs pos="100000">
                  <a:srgbClr val="02B8B7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5884457" y="953362"/>
              <a:ext cx="829340" cy="687572"/>
            </a:xfrm>
            <a:prstGeom prst="rect">
              <a:avLst/>
            </a:prstGeom>
            <a:gradFill>
              <a:gsLst>
                <a:gs pos="0">
                  <a:srgbClr val="D97300"/>
                </a:gs>
                <a:gs pos="100000">
                  <a:srgbClr val="D97300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D973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7054039" y="953361"/>
              <a:ext cx="829340" cy="687572"/>
            </a:xfrm>
            <a:prstGeom prst="pentagon">
              <a:avLst>
                <a:gd name="hf" fmla="val 105146"/>
                <a:gd name="vf" fmla="val 110557"/>
              </a:avLst>
            </a:prstGeom>
            <a:gradFill>
              <a:gsLst>
                <a:gs pos="0">
                  <a:srgbClr val="1BB837"/>
                </a:gs>
                <a:gs pos="100000">
                  <a:srgbClr val="1BB837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4714875" y="1977298"/>
              <a:ext cx="829340" cy="687572"/>
            </a:xfrm>
            <a:prstGeom prst="pentagon">
              <a:avLst>
                <a:gd name="hf" fmla="val 105146"/>
                <a:gd name="vf" fmla="val 110557"/>
              </a:avLst>
            </a:prstGeom>
            <a:gradFill>
              <a:gsLst>
                <a:gs pos="0">
                  <a:srgbClr val="1BB837"/>
                </a:gs>
                <a:gs pos="100000">
                  <a:srgbClr val="1BB837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5884457" y="1977298"/>
              <a:ext cx="829340" cy="687572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DFE00"/>
                </a:gs>
                <a:gs pos="100000">
                  <a:srgbClr val="FDFE00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7054039" y="1977298"/>
              <a:ext cx="829340" cy="687572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553676"/>
                </a:gs>
                <a:gs pos="100000">
                  <a:srgbClr val="553676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5" name="Google Shape;455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14875" y="2896350"/>
              <a:ext cx="3168505" cy="8360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6" name="Google Shape;456;p1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7248" y="4686463"/>
            <a:ext cx="1079759" cy="3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2"/>
          <p:cNvSpPr txBox="1"/>
          <p:nvPr/>
        </p:nvSpPr>
        <p:spPr>
          <a:xfrm>
            <a:off x="2078754" y="1300158"/>
            <a:ext cx="4986491" cy="80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4400" b="1" i="0" u="none" strike="noStrike" cap="none">
                <a:solidFill>
                  <a:srgbClr val="2B3BC0"/>
                </a:solidFill>
                <a:latin typeface="Archivo"/>
                <a:ea typeface="Archivo"/>
                <a:cs typeface="Archivo"/>
                <a:sym typeface="Archivo"/>
              </a:rPr>
              <a:t>Agora é com você</a:t>
            </a:r>
            <a:endParaRPr/>
          </a:p>
        </p:txBody>
      </p:sp>
      <p:grpSp>
        <p:nvGrpSpPr>
          <p:cNvPr id="462" name="Google Shape;462;p12"/>
          <p:cNvGrpSpPr/>
          <p:nvPr/>
        </p:nvGrpSpPr>
        <p:grpSpPr>
          <a:xfrm>
            <a:off x="2517702" y="2941320"/>
            <a:ext cx="4108596" cy="2202180"/>
            <a:chOff x="1108475" y="1725425"/>
            <a:chExt cx="5532825" cy="3160675"/>
          </a:xfrm>
        </p:grpSpPr>
        <p:sp>
          <p:nvSpPr>
            <p:cNvPr id="463" name="Google Shape;463;p12"/>
            <p:cNvSpPr/>
            <p:nvPr/>
          </p:nvSpPr>
          <p:spPr>
            <a:xfrm>
              <a:off x="2594750" y="2719675"/>
              <a:ext cx="1165375" cy="2114550"/>
            </a:xfrm>
            <a:custGeom>
              <a:avLst/>
              <a:gdLst/>
              <a:ahLst/>
              <a:cxnLst/>
              <a:rect l="l" t="t" r="r" b="b"/>
              <a:pathLst>
                <a:path w="46615" h="84582" extrusionOk="0">
                  <a:moveTo>
                    <a:pt x="4940" y="68152"/>
                  </a:moveTo>
                  <a:cubicBezTo>
                    <a:pt x="6163" y="73315"/>
                    <a:pt x="7961" y="79113"/>
                    <a:pt x="9826" y="84581"/>
                  </a:cubicBezTo>
                  <a:lnTo>
                    <a:pt x="40765" y="84581"/>
                  </a:lnTo>
                  <a:cubicBezTo>
                    <a:pt x="41462" y="82332"/>
                    <a:pt x="42155" y="79918"/>
                    <a:pt x="42814" y="77353"/>
                  </a:cubicBezTo>
                  <a:cubicBezTo>
                    <a:pt x="46615" y="62549"/>
                    <a:pt x="42615" y="49746"/>
                    <a:pt x="39013" y="43944"/>
                  </a:cubicBezTo>
                  <a:cubicBezTo>
                    <a:pt x="35412" y="38143"/>
                    <a:pt x="32311" y="31240"/>
                    <a:pt x="37805" y="22779"/>
                  </a:cubicBezTo>
                  <a:cubicBezTo>
                    <a:pt x="43297" y="14318"/>
                    <a:pt x="43815" y="7734"/>
                    <a:pt x="43815" y="7734"/>
                  </a:cubicBezTo>
                  <a:cubicBezTo>
                    <a:pt x="43014" y="4533"/>
                    <a:pt x="40513" y="3432"/>
                    <a:pt x="34018" y="334"/>
                  </a:cubicBezTo>
                  <a:cubicBezTo>
                    <a:pt x="34018" y="334"/>
                    <a:pt x="33631" y="205"/>
                    <a:pt x="33029" y="1"/>
                  </a:cubicBezTo>
                  <a:cubicBezTo>
                    <a:pt x="31654" y="5586"/>
                    <a:pt x="28751" y="10030"/>
                    <a:pt x="23608" y="10935"/>
                  </a:cubicBezTo>
                  <a:cubicBezTo>
                    <a:pt x="16909" y="12115"/>
                    <a:pt x="10861" y="8028"/>
                    <a:pt x="7802" y="854"/>
                  </a:cubicBezTo>
                  <a:cubicBezTo>
                    <a:pt x="4852" y="1724"/>
                    <a:pt x="1567" y="2652"/>
                    <a:pt x="1" y="3534"/>
                  </a:cubicBezTo>
                  <a:cubicBezTo>
                    <a:pt x="1" y="3534"/>
                    <a:pt x="8204" y="21339"/>
                    <a:pt x="9768" y="31406"/>
                  </a:cubicBezTo>
                  <a:cubicBezTo>
                    <a:pt x="11331" y="41473"/>
                    <a:pt x="1202" y="52346"/>
                    <a:pt x="4940" y="6815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2"/>
            <p:cNvSpPr/>
            <p:nvPr/>
          </p:nvSpPr>
          <p:spPr>
            <a:xfrm>
              <a:off x="2789775" y="2435350"/>
              <a:ext cx="630725" cy="587200"/>
            </a:xfrm>
            <a:custGeom>
              <a:avLst/>
              <a:gdLst/>
              <a:ahLst/>
              <a:cxnLst/>
              <a:rect l="l" t="t" r="r" b="b"/>
              <a:pathLst>
                <a:path w="25229" h="23488" extrusionOk="0">
                  <a:moveTo>
                    <a:pt x="15807" y="22308"/>
                  </a:moveTo>
                  <a:cubicBezTo>
                    <a:pt x="20949" y="21402"/>
                    <a:pt x="23853" y="16959"/>
                    <a:pt x="25228" y="11372"/>
                  </a:cubicBezTo>
                  <a:cubicBezTo>
                    <a:pt x="23076" y="10644"/>
                    <a:pt x="18014" y="8907"/>
                    <a:pt x="16607" y="8203"/>
                  </a:cubicBezTo>
                  <a:cubicBezTo>
                    <a:pt x="14807" y="7303"/>
                    <a:pt x="15308" y="1"/>
                    <a:pt x="15308" y="1"/>
                  </a:cubicBezTo>
                  <a:lnTo>
                    <a:pt x="5800" y="2714"/>
                  </a:lnTo>
                  <a:lnTo>
                    <a:pt x="5800" y="9804"/>
                  </a:lnTo>
                  <a:cubicBezTo>
                    <a:pt x="5800" y="10469"/>
                    <a:pt x="3083" y="11315"/>
                    <a:pt x="1" y="12227"/>
                  </a:cubicBezTo>
                  <a:cubicBezTo>
                    <a:pt x="3060" y="19401"/>
                    <a:pt x="9108" y="23488"/>
                    <a:pt x="15807" y="2230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2"/>
            <p:cNvSpPr/>
            <p:nvPr/>
          </p:nvSpPr>
          <p:spPr>
            <a:xfrm>
              <a:off x="2934750" y="2438325"/>
              <a:ext cx="485750" cy="557375"/>
            </a:xfrm>
            <a:custGeom>
              <a:avLst/>
              <a:gdLst/>
              <a:ahLst/>
              <a:cxnLst/>
              <a:rect l="l" t="t" r="r" b="b"/>
              <a:pathLst>
                <a:path w="19430" h="22295" extrusionOk="0">
                  <a:moveTo>
                    <a:pt x="9509" y="0"/>
                  </a:moveTo>
                  <a:lnTo>
                    <a:pt x="1" y="2713"/>
                  </a:lnTo>
                  <a:lnTo>
                    <a:pt x="1" y="8738"/>
                  </a:lnTo>
                  <a:cubicBezTo>
                    <a:pt x="4019" y="10909"/>
                    <a:pt x="8526" y="14936"/>
                    <a:pt x="10057" y="22295"/>
                  </a:cubicBezTo>
                  <a:cubicBezTo>
                    <a:pt x="15168" y="21369"/>
                    <a:pt x="18058" y="16940"/>
                    <a:pt x="19429" y="11372"/>
                  </a:cubicBezTo>
                  <a:cubicBezTo>
                    <a:pt x="17277" y="10644"/>
                    <a:pt x="12215" y="8905"/>
                    <a:pt x="10808" y="8202"/>
                  </a:cubicBezTo>
                  <a:cubicBezTo>
                    <a:pt x="9008" y="730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2"/>
            <p:cNvSpPr/>
            <p:nvPr/>
          </p:nvSpPr>
          <p:spPr>
            <a:xfrm>
              <a:off x="2642275" y="3463150"/>
              <a:ext cx="711025" cy="320125"/>
            </a:xfrm>
            <a:custGeom>
              <a:avLst/>
              <a:gdLst/>
              <a:ahLst/>
              <a:cxnLst/>
              <a:rect l="l" t="t" r="r" b="b"/>
              <a:pathLst>
                <a:path w="28441" h="12805" extrusionOk="0">
                  <a:moveTo>
                    <a:pt x="27071" y="3178"/>
                  </a:moveTo>
                  <a:cubicBezTo>
                    <a:pt x="22828" y="4476"/>
                    <a:pt x="18825" y="5902"/>
                    <a:pt x="16705" y="5902"/>
                  </a:cubicBezTo>
                  <a:cubicBezTo>
                    <a:pt x="12505" y="5902"/>
                    <a:pt x="6303" y="1"/>
                    <a:pt x="3369" y="3609"/>
                  </a:cubicBezTo>
                  <a:cubicBezTo>
                    <a:pt x="437" y="7218"/>
                    <a:pt x="1" y="9604"/>
                    <a:pt x="2297" y="11205"/>
                  </a:cubicBezTo>
                  <a:cubicBezTo>
                    <a:pt x="4593" y="12805"/>
                    <a:pt x="11905" y="10605"/>
                    <a:pt x="15404" y="11305"/>
                  </a:cubicBezTo>
                  <a:cubicBezTo>
                    <a:pt x="16968" y="11617"/>
                    <a:pt x="22296" y="11889"/>
                    <a:pt x="27959" y="11802"/>
                  </a:cubicBezTo>
                  <a:cubicBezTo>
                    <a:pt x="28440" y="9550"/>
                    <a:pt x="28371" y="5436"/>
                    <a:pt x="27071" y="317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2"/>
            <p:cNvSpPr/>
            <p:nvPr/>
          </p:nvSpPr>
          <p:spPr>
            <a:xfrm>
              <a:off x="3466625" y="2814400"/>
              <a:ext cx="343525" cy="878875"/>
            </a:xfrm>
            <a:custGeom>
              <a:avLst/>
              <a:gdLst/>
              <a:ahLst/>
              <a:cxnLst/>
              <a:rect l="l" t="t" r="r" b="b"/>
              <a:pathLst>
                <a:path w="13741" h="35155" extrusionOk="0">
                  <a:moveTo>
                    <a:pt x="9104" y="3945"/>
                  </a:moveTo>
                  <a:cubicBezTo>
                    <a:pt x="8117" y="0"/>
                    <a:pt x="0" y="7246"/>
                    <a:pt x="2001" y="13848"/>
                  </a:cubicBezTo>
                  <a:cubicBezTo>
                    <a:pt x="3718" y="19509"/>
                    <a:pt x="3094" y="27116"/>
                    <a:pt x="3094" y="27116"/>
                  </a:cubicBezTo>
                  <a:lnTo>
                    <a:pt x="11040" y="35154"/>
                  </a:lnTo>
                  <a:cubicBezTo>
                    <a:pt x="13741" y="31852"/>
                    <a:pt x="9903" y="7146"/>
                    <a:pt x="9104" y="394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2"/>
            <p:cNvSpPr/>
            <p:nvPr/>
          </p:nvSpPr>
          <p:spPr>
            <a:xfrm>
              <a:off x="3319050" y="3481950"/>
              <a:ext cx="513600" cy="276250"/>
            </a:xfrm>
            <a:custGeom>
              <a:avLst/>
              <a:gdLst/>
              <a:ahLst/>
              <a:cxnLst/>
              <a:rect l="l" t="t" r="r" b="b"/>
              <a:pathLst>
                <a:path w="20544" h="11050" extrusionOk="0">
                  <a:moveTo>
                    <a:pt x="11642" y="449"/>
                  </a:moveTo>
                  <a:cubicBezTo>
                    <a:pt x="8569" y="1"/>
                    <a:pt x="4169" y="1152"/>
                    <a:pt x="0" y="2426"/>
                  </a:cubicBezTo>
                  <a:cubicBezTo>
                    <a:pt x="1300" y="4684"/>
                    <a:pt x="1369" y="8798"/>
                    <a:pt x="889" y="11050"/>
                  </a:cubicBezTo>
                  <a:cubicBezTo>
                    <a:pt x="7912" y="10941"/>
                    <a:pt x="15448" y="10279"/>
                    <a:pt x="16943" y="8452"/>
                  </a:cubicBezTo>
                  <a:cubicBezTo>
                    <a:pt x="16943" y="8452"/>
                    <a:pt x="20544" y="1750"/>
                    <a:pt x="11642" y="44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2"/>
            <p:cNvSpPr/>
            <p:nvPr/>
          </p:nvSpPr>
          <p:spPr>
            <a:xfrm>
              <a:off x="2838175" y="2123600"/>
              <a:ext cx="278200" cy="443550"/>
            </a:xfrm>
            <a:custGeom>
              <a:avLst/>
              <a:gdLst/>
              <a:ahLst/>
              <a:cxnLst/>
              <a:rect l="l" t="t" r="r" b="b"/>
              <a:pathLst>
                <a:path w="11128" h="17742" extrusionOk="0">
                  <a:moveTo>
                    <a:pt x="1670" y="1554"/>
                  </a:moveTo>
                  <a:cubicBezTo>
                    <a:pt x="1" y="4799"/>
                    <a:pt x="187" y="15831"/>
                    <a:pt x="4822" y="16851"/>
                  </a:cubicBezTo>
                  <a:cubicBezTo>
                    <a:pt x="8871" y="17742"/>
                    <a:pt x="11128" y="13792"/>
                    <a:pt x="11128" y="13792"/>
                  </a:cubicBezTo>
                  <a:lnTo>
                    <a:pt x="11128" y="6473"/>
                  </a:lnTo>
                  <a:cubicBezTo>
                    <a:pt x="11128" y="6473"/>
                    <a:pt x="8844" y="5284"/>
                    <a:pt x="8532" y="2481"/>
                  </a:cubicBezTo>
                  <a:cubicBezTo>
                    <a:pt x="8282" y="238"/>
                    <a:pt x="6954" y="0"/>
                    <a:pt x="6954" y="0"/>
                  </a:cubicBezTo>
                  <a:cubicBezTo>
                    <a:pt x="6954" y="0"/>
                    <a:pt x="4173" y="1646"/>
                    <a:pt x="1670" y="1554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2"/>
            <p:cNvSpPr/>
            <p:nvPr/>
          </p:nvSpPr>
          <p:spPr>
            <a:xfrm>
              <a:off x="2514775" y="2732425"/>
              <a:ext cx="385100" cy="772400"/>
            </a:xfrm>
            <a:custGeom>
              <a:avLst/>
              <a:gdLst/>
              <a:ahLst/>
              <a:cxnLst/>
              <a:rect l="l" t="t" r="r" b="b"/>
              <a:pathLst>
                <a:path w="15404" h="30896" extrusionOk="0">
                  <a:moveTo>
                    <a:pt x="7397" y="30896"/>
                  </a:moveTo>
                  <a:cubicBezTo>
                    <a:pt x="5305" y="26681"/>
                    <a:pt x="3913" y="21369"/>
                    <a:pt x="2688" y="18370"/>
                  </a:cubicBezTo>
                  <a:cubicBezTo>
                    <a:pt x="376" y="12712"/>
                    <a:pt x="0" y="4824"/>
                    <a:pt x="3200" y="3022"/>
                  </a:cubicBezTo>
                  <a:cubicBezTo>
                    <a:pt x="9103" y="1"/>
                    <a:pt x="11602" y="10393"/>
                    <a:pt x="12004" y="13410"/>
                  </a:cubicBezTo>
                  <a:cubicBezTo>
                    <a:pt x="12403" y="16426"/>
                    <a:pt x="13204" y="23477"/>
                    <a:pt x="15404" y="2600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2"/>
            <p:cNvSpPr/>
            <p:nvPr/>
          </p:nvSpPr>
          <p:spPr>
            <a:xfrm>
              <a:off x="2838925" y="2004200"/>
              <a:ext cx="614650" cy="834825"/>
            </a:xfrm>
            <a:custGeom>
              <a:avLst/>
              <a:gdLst/>
              <a:ahLst/>
              <a:cxnLst/>
              <a:rect l="l" t="t" r="r" b="b"/>
              <a:pathLst>
                <a:path w="24586" h="33393" extrusionOk="0">
                  <a:moveTo>
                    <a:pt x="8777" y="1"/>
                  </a:moveTo>
                  <a:cubicBezTo>
                    <a:pt x="4301" y="1"/>
                    <a:pt x="1" y="3341"/>
                    <a:pt x="1" y="9105"/>
                  </a:cubicBezTo>
                  <a:lnTo>
                    <a:pt x="1" y="28879"/>
                  </a:lnTo>
                  <a:cubicBezTo>
                    <a:pt x="2185" y="28197"/>
                    <a:pt x="3834" y="27568"/>
                    <a:pt x="3834" y="27050"/>
                  </a:cubicBezTo>
                  <a:lnTo>
                    <a:pt x="3834" y="21242"/>
                  </a:lnTo>
                  <a:cubicBezTo>
                    <a:pt x="152" y="18899"/>
                    <a:pt x="77" y="9370"/>
                    <a:pt x="1640" y="6330"/>
                  </a:cubicBezTo>
                  <a:lnTo>
                    <a:pt x="1640" y="6330"/>
                  </a:lnTo>
                  <a:cubicBezTo>
                    <a:pt x="1708" y="6332"/>
                    <a:pt x="1776" y="6334"/>
                    <a:pt x="1844" y="6334"/>
                  </a:cubicBezTo>
                  <a:cubicBezTo>
                    <a:pt x="4292" y="6334"/>
                    <a:pt x="6924" y="4776"/>
                    <a:pt x="6924" y="4776"/>
                  </a:cubicBezTo>
                  <a:cubicBezTo>
                    <a:pt x="6924" y="4776"/>
                    <a:pt x="8250" y="5014"/>
                    <a:pt x="8502" y="7257"/>
                  </a:cubicBezTo>
                  <a:cubicBezTo>
                    <a:pt x="8813" y="10060"/>
                    <a:pt x="11098" y="11251"/>
                    <a:pt x="11098" y="11251"/>
                  </a:cubicBezTo>
                  <a:lnTo>
                    <a:pt x="11098" y="18568"/>
                  </a:lnTo>
                  <a:cubicBezTo>
                    <a:pt x="11098" y="25439"/>
                    <a:pt x="12751" y="32952"/>
                    <a:pt x="16667" y="33368"/>
                  </a:cubicBezTo>
                  <a:cubicBezTo>
                    <a:pt x="16820" y="33385"/>
                    <a:pt x="16967" y="33392"/>
                    <a:pt x="17109" y="33392"/>
                  </a:cubicBezTo>
                  <a:cubicBezTo>
                    <a:pt x="20524" y="33392"/>
                    <a:pt x="21318" y="28936"/>
                    <a:pt x="23976" y="28936"/>
                  </a:cubicBezTo>
                  <a:cubicBezTo>
                    <a:pt x="24065" y="28936"/>
                    <a:pt x="24157" y="28941"/>
                    <a:pt x="24251" y="28952"/>
                  </a:cubicBezTo>
                  <a:cubicBezTo>
                    <a:pt x="24251" y="28952"/>
                    <a:pt x="24585" y="26035"/>
                    <a:pt x="20585" y="23535"/>
                  </a:cubicBezTo>
                  <a:cubicBezTo>
                    <a:pt x="16584" y="21035"/>
                    <a:pt x="21043" y="7244"/>
                    <a:pt x="14335" y="1938"/>
                  </a:cubicBezTo>
                  <a:cubicBezTo>
                    <a:pt x="12670" y="622"/>
                    <a:pt x="10707" y="1"/>
                    <a:pt x="8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2"/>
            <p:cNvSpPr/>
            <p:nvPr/>
          </p:nvSpPr>
          <p:spPr>
            <a:xfrm>
              <a:off x="2699700" y="3255525"/>
              <a:ext cx="370300" cy="414650"/>
            </a:xfrm>
            <a:custGeom>
              <a:avLst/>
              <a:gdLst/>
              <a:ahLst/>
              <a:cxnLst/>
              <a:rect l="l" t="t" r="r" b="b"/>
              <a:pathLst>
                <a:path w="14812" h="16586" extrusionOk="0">
                  <a:moveTo>
                    <a:pt x="5721" y="1"/>
                  </a:moveTo>
                  <a:cubicBezTo>
                    <a:pt x="3536" y="2987"/>
                    <a:pt x="114" y="5598"/>
                    <a:pt x="0" y="9975"/>
                  </a:cubicBezTo>
                  <a:cubicBezTo>
                    <a:pt x="1859" y="13711"/>
                    <a:pt x="4269" y="16585"/>
                    <a:pt x="7607" y="16208"/>
                  </a:cubicBezTo>
                  <a:cubicBezTo>
                    <a:pt x="12528" y="15654"/>
                    <a:pt x="14230" y="9864"/>
                    <a:pt x="14811" y="4563"/>
                  </a:cubicBezTo>
                  <a:cubicBezTo>
                    <a:pt x="11526" y="4816"/>
                    <a:pt x="7339" y="2215"/>
                    <a:pt x="572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2"/>
            <p:cNvSpPr/>
            <p:nvPr/>
          </p:nvSpPr>
          <p:spPr>
            <a:xfrm>
              <a:off x="2842725" y="2570975"/>
              <a:ext cx="289575" cy="805000"/>
            </a:xfrm>
            <a:custGeom>
              <a:avLst/>
              <a:gdLst/>
              <a:ahLst/>
              <a:cxnLst/>
              <a:rect l="l" t="t" r="r" b="b"/>
              <a:pathLst>
                <a:path w="11583" h="32200" extrusionOk="0">
                  <a:moveTo>
                    <a:pt x="7430" y="428"/>
                  </a:moveTo>
                  <a:cubicBezTo>
                    <a:pt x="6492" y="855"/>
                    <a:pt x="3165" y="3754"/>
                    <a:pt x="3165" y="4479"/>
                  </a:cubicBezTo>
                  <a:cubicBezTo>
                    <a:pt x="3165" y="5204"/>
                    <a:pt x="4657" y="10664"/>
                    <a:pt x="4657" y="12327"/>
                  </a:cubicBezTo>
                  <a:cubicBezTo>
                    <a:pt x="4657" y="13990"/>
                    <a:pt x="3134" y="21238"/>
                    <a:pt x="1131" y="25527"/>
                  </a:cubicBezTo>
                  <a:cubicBezTo>
                    <a:pt x="830" y="26173"/>
                    <a:pt x="438" y="26784"/>
                    <a:pt x="0" y="27383"/>
                  </a:cubicBezTo>
                  <a:cubicBezTo>
                    <a:pt x="1618" y="29597"/>
                    <a:pt x="5805" y="32199"/>
                    <a:pt x="9092" y="31945"/>
                  </a:cubicBezTo>
                  <a:cubicBezTo>
                    <a:pt x="9349" y="29595"/>
                    <a:pt x="9387" y="27344"/>
                    <a:pt x="9387" y="25685"/>
                  </a:cubicBezTo>
                  <a:cubicBezTo>
                    <a:pt x="9387" y="25685"/>
                    <a:pt x="9723" y="13561"/>
                    <a:pt x="10275" y="12698"/>
                  </a:cubicBezTo>
                  <a:cubicBezTo>
                    <a:pt x="10775" y="11912"/>
                    <a:pt x="10772" y="10615"/>
                    <a:pt x="10772" y="9510"/>
                  </a:cubicBezTo>
                  <a:lnTo>
                    <a:pt x="10772" y="7264"/>
                  </a:lnTo>
                  <a:cubicBezTo>
                    <a:pt x="10772" y="7264"/>
                    <a:pt x="11535" y="7215"/>
                    <a:pt x="11579" y="5902"/>
                  </a:cubicBezTo>
                  <a:cubicBezTo>
                    <a:pt x="11581" y="5862"/>
                    <a:pt x="11581" y="5823"/>
                    <a:pt x="11581" y="5782"/>
                  </a:cubicBezTo>
                  <a:cubicBezTo>
                    <a:pt x="11582" y="4351"/>
                    <a:pt x="8368" y="0"/>
                    <a:pt x="7430" y="42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2"/>
            <p:cNvSpPr/>
            <p:nvPr/>
          </p:nvSpPr>
          <p:spPr>
            <a:xfrm>
              <a:off x="5041375" y="2715725"/>
              <a:ext cx="295275" cy="893775"/>
            </a:xfrm>
            <a:custGeom>
              <a:avLst/>
              <a:gdLst/>
              <a:ahLst/>
              <a:cxnLst/>
              <a:rect l="l" t="t" r="r" b="b"/>
              <a:pathLst>
                <a:path w="11811" h="35751" extrusionOk="0">
                  <a:moveTo>
                    <a:pt x="0" y="1"/>
                  </a:moveTo>
                  <a:lnTo>
                    <a:pt x="0" y="35390"/>
                  </a:lnTo>
                  <a:cubicBezTo>
                    <a:pt x="0" y="35390"/>
                    <a:pt x="11811" y="35750"/>
                    <a:pt x="11451" y="35390"/>
                  </a:cubicBezTo>
                  <a:cubicBezTo>
                    <a:pt x="11091" y="35030"/>
                    <a:pt x="11451" y="18948"/>
                    <a:pt x="11451" y="1894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2"/>
            <p:cNvSpPr/>
            <p:nvPr/>
          </p:nvSpPr>
          <p:spPr>
            <a:xfrm>
              <a:off x="5405725" y="3638200"/>
              <a:ext cx="652850" cy="1190650"/>
            </a:xfrm>
            <a:custGeom>
              <a:avLst/>
              <a:gdLst/>
              <a:ahLst/>
              <a:cxnLst/>
              <a:rect l="l" t="t" r="r" b="b"/>
              <a:pathLst>
                <a:path w="26114" h="47626" extrusionOk="0">
                  <a:moveTo>
                    <a:pt x="8765" y="2265"/>
                  </a:moveTo>
                  <a:cubicBezTo>
                    <a:pt x="9742" y="8890"/>
                    <a:pt x="9131" y="16437"/>
                    <a:pt x="8765" y="19289"/>
                  </a:cubicBezTo>
                  <a:cubicBezTo>
                    <a:pt x="8400" y="22141"/>
                    <a:pt x="0" y="47625"/>
                    <a:pt x="0" y="47625"/>
                  </a:cubicBezTo>
                  <a:lnTo>
                    <a:pt x="20476" y="47625"/>
                  </a:lnTo>
                  <a:lnTo>
                    <a:pt x="26114" y="20626"/>
                  </a:lnTo>
                  <a:lnTo>
                    <a:pt x="18632" y="1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2"/>
            <p:cNvSpPr/>
            <p:nvPr/>
          </p:nvSpPr>
          <p:spPr>
            <a:xfrm>
              <a:off x="5363875" y="3638200"/>
              <a:ext cx="694700" cy="1196025"/>
            </a:xfrm>
            <a:custGeom>
              <a:avLst/>
              <a:gdLst/>
              <a:ahLst/>
              <a:cxnLst/>
              <a:rect l="l" t="t" r="r" b="b"/>
              <a:pathLst>
                <a:path w="27788" h="47841" extrusionOk="0">
                  <a:moveTo>
                    <a:pt x="10439" y="2265"/>
                  </a:moveTo>
                  <a:cubicBezTo>
                    <a:pt x="11416" y="8890"/>
                    <a:pt x="10805" y="16437"/>
                    <a:pt x="10439" y="19289"/>
                  </a:cubicBezTo>
                  <a:cubicBezTo>
                    <a:pt x="10074" y="22141"/>
                    <a:pt x="1" y="47840"/>
                    <a:pt x="1" y="47840"/>
                  </a:cubicBezTo>
                  <a:lnTo>
                    <a:pt x="22150" y="47840"/>
                  </a:lnTo>
                  <a:lnTo>
                    <a:pt x="27788" y="20626"/>
                  </a:lnTo>
                  <a:lnTo>
                    <a:pt x="2030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2"/>
            <p:cNvSpPr/>
            <p:nvPr/>
          </p:nvSpPr>
          <p:spPr>
            <a:xfrm>
              <a:off x="5704700" y="3519250"/>
              <a:ext cx="936600" cy="1314975"/>
            </a:xfrm>
            <a:custGeom>
              <a:avLst/>
              <a:gdLst/>
              <a:ahLst/>
              <a:cxnLst/>
              <a:rect l="l" t="t" r="r" b="b"/>
              <a:pathLst>
                <a:path w="37464" h="52599" extrusionOk="0">
                  <a:moveTo>
                    <a:pt x="20931" y="1"/>
                  </a:moveTo>
                  <a:cubicBezTo>
                    <a:pt x="23947" y="9455"/>
                    <a:pt x="37463" y="12513"/>
                    <a:pt x="33735" y="27782"/>
                  </a:cubicBezTo>
                  <a:cubicBezTo>
                    <a:pt x="31042" y="38804"/>
                    <a:pt x="25553" y="52598"/>
                    <a:pt x="25553" y="52598"/>
                  </a:cubicBezTo>
                  <a:lnTo>
                    <a:pt x="1" y="52598"/>
                  </a:lnTo>
                  <a:cubicBezTo>
                    <a:pt x="1" y="52598"/>
                    <a:pt x="8015" y="28566"/>
                    <a:pt x="8015" y="25384"/>
                  </a:cubicBezTo>
                  <a:cubicBezTo>
                    <a:pt x="8015" y="22202"/>
                    <a:pt x="2982" y="5847"/>
                    <a:pt x="2982" y="5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2"/>
            <p:cNvSpPr/>
            <p:nvPr/>
          </p:nvSpPr>
          <p:spPr>
            <a:xfrm>
              <a:off x="5000400" y="2515625"/>
              <a:ext cx="1241825" cy="1254350"/>
            </a:xfrm>
            <a:custGeom>
              <a:avLst/>
              <a:gdLst/>
              <a:ahLst/>
              <a:cxnLst/>
              <a:rect l="l" t="t" r="r" b="b"/>
              <a:pathLst>
                <a:path w="49673" h="50174" extrusionOk="0">
                  <a:moveTo>
                    <a:pt x="5770" y="0"/>
                  </a:moveTo>
                  <a:cubicBezTo>
                    <a:pt x="2754" y="1437"/>
                    <a:pt x="0" y="7839"/>
                    <a:pt x="2754" y="13851"/>
                  </a:cubicBezTo>
                  <a:cubicBezTo>
                    <a:pt x="5510" y="19861"/>
                    <a:pt x="5901" y="18786"/>
                    <a:pt x="6947" y="23505"/>
                  </a:cubicBezTo>
                  <a:cubicBezTo>
                    <a:pt x="7992" y="28225"/>
                    <a:pt x="7582" y="30837"/>
                    <a:pt x="16215" y="36716"/>
                  </a:cubicBezTo>
                  <a:cubicBezTo>
                    <a:pt x="24848" y="42597"/>
                    <a:pt x="24586" y="44163"/>
                    <a:pt x="24979" y="47168"/>
                  </a:cubicBezTo>
                  <a:cubicBezTo>
                    <a:pt x="25371" y="50174"/>
                    <a:pt x="49673" y="49521"/>
                    <a:pt x="49283" y="38284"/>
                  </a:cubicBezTo>
                  <a:cubicBezTo>
                    <a:pt x="48891" y="27047"/>
                    <a:pt x="49510" y="14071"/>
                    <a:pt x="42275" y="7950"/>
                  </a:cubicBezTo>
                  <a:cubicBezTo>
                    <a:pt x="35039" y="1829"/>
                    <a:pt x="5770" y="0"/>
                    <a:pt x="577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2"/>
            <p:cNvSpPr/>
            <p:nvPr/>
          </p:nvSpPr>
          <p:spPr>
            <a:xfrm>
              <a:off x="5069250" y="2167775"/>
              <a:ext cx="306175" cy="843250"/>
            </a:xfrm>
            <a:custGeom>
              <a:avLst/>
              <a:gdLst/>
              <a:ahLst/>
              <a:cxnLst/>
              <a:rect l="l" t="t" r="r" b="b"/>
              <a:pathLst>
                <a:path w="12247" h="33730" extrusionOk="0">
                  <a:moveTo>
                    <a:pt x="0" y="0"/>
                  </a:moveTo>
                  <a:lnTo>
                    <a:pt x="0" y="33730"/>
                  </a:lnTo>
                  <a:cubicBezTo>
                    <a:pt x="0" y="33730"/>
                    <a:pt x="12247" y="27159"/>
                    <a:pt x="12138" y="20730"/>
                  </a:cubicBezTo>
                  <a:cubicBezTo>
                    <a:pt x="12027" y="14301"/>
                    <a:pt x="6601" y="0"/>
                    <a:pt x="6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2"/>
            <p:cNvSpPr/>
            <p:nvPr/>
          </p:nvSpPr>
          <p:spPr>
            <a:xfrm>
              <a:off x="5284275" y="2496425"/>
              <a:ext cx="243000" cy="640375"/>
            </a:xfrm>
            <a:custGeom>
              <a:avLst/>
              <a:gdLst/>
              <a:ahLst/>
              <a:cxnLst/>
              <a:rect l="l" t="t" r="r" b="b"/>
              <a:pathLst>
                <a:path w="9720" h="25615" extrusionOk="0">
                  <a:moveTo>
                    <a:pt x="1" y="7093"/>
                  </a:moveTo>
                  <a:cubicBezTo>
                    <a:pt x="1" y="7093"/>
                    <a:pt x="1631" y="9733"/>
                    <a:pt x="2183" y="10867"/>
                  </a:cubicBezTo>
                  <a:cubicBezTo>
                    <a:pt x="2736" y="12002"/>
                    <a:pt x="284" y="17018"/>
                    <a:pt x="1092" y="21316"/>
                  </a:cubicBezTo>
                  <a:cubicBezTo>
                    <a:pt x="1901" y="25615"/>
                    <a:pt x="7221" y="24884"/>
                    <a:pt x="8410" y="21316"/>
                  </a:cubicBezTo>
                  <a:cubicBezTo>
                    <a:pt x="8767" y="20243"/>
                    <a:pt x="9719" y="12615"/>
                    <a:pt x="9719" y="12615"/>
                  </a:cubicBezTo>
                  <a:lnTo>
                    <a:pt x="9719" y="1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2"/>
            <p:cNvSpPr/>
            <p:nvPr/>
          </p:nvSpPr>
          <p:spPr>
            <a:xfrm>
              <a:off x="5284250" y="2496425"/>
              <a:ext cx="243025" cy="606550"/>
            </a:xfrm>
            <a:custGeom>
              <a:avLst/>
              <a:gdLst/>
              <a:ahLst/>
              <a:cxnLst/>
              <a:rect l="l" t="t" r="r" b="b"/>
              <a:pathLst>
                <a:path w="9721" h="24262" extrusionOk="0">
                  <a:moveTo>
                    <a:pt x="9720" y="1"/>
                  </a:moveTo>
                  <a:lnTo>
                    <a:pt x="0" y="7093"/>
                  </a:lnTo>
                  <a:cubicBezTo>
                    <a:pt x="0" y="7093"/>
                    <a:pt x="1632" y="9733"/>
                    <a:pt x="2184" y="10867"/>
                  </a:cubicBezTo>
                  <a:cubicBezTo>
                    <a:pt x="2547" y="10461"/>
                    <a:pt x="2910" y="10279"/>
                    <a:pt x="3265" y="10279"/>
                  </a:cubicBezTo>
                  <a:cubicBezTo>
                    <a:pt x="6274" y="10279"/>
                    <a:pt x="8594" y="23423"/>
                    <a:pt x="3547" y="24165"/>
                  </a:cubicBezTo>
                  <a:cubicBezTo>
                    <a:pt x="3560" y="24168"/>
                    <a:pt x="3574" y="24168"/>
                    <a:pt x="3588" y="24173"/>
                  </a:cubicBezTo>
                  <a:lnTo>
                    <a:pt x="4395" y="24261"/>
                  </a:lnTo>
                  <a:cubicBezTo>
                    <a:pt x="6041" y="24260"/>
                    <a:pt x="7789" y="23181"/>
                    <a:pt x="8409" y="21316"/>
                  </a:cubicBezTo>
                  <a:cubicBezTo>
                    <a:pt x="8768" y="20243"/>
                    <a:pt x="9720" y="12615"/>
                    <a:pt x="9720" y="12615"/>
                  </a:cubicBezTo>
                  <a:lnTo>
                    <a:pt x="9720" y="1"/>
                  </a:ln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2"/>
            <p:cNvSpPr/>
            <p:nvPr/>
          </p:nvSpPr>
          <p:spPr>
            <a:xfrm>
              <a:off x="5063150" y="1862700"/>
              <a:ext cx="596500" cy="836250"/>
            </a:xfrm>
            <a:custGeom>
              <a:avLst/>
              <a:gdLst/>
              <a:ahLst/>
              <a:cxnLst/>
              <a:rect l="l" t="t" r="r" b="b"/>
              <a:pathLst>
                <a:path w="23860" h="33450" extrusionOk="0">
                  <a:moveTo>
                    <a:pt x="1673" y="11241"/>
                  </a:moveTo>
                  <a:cubicBezTo>
                    <a:pt x="1" y="21618"/>
                    <a:pt x="1841" y="31185"/>
                    <a:pt x="6845" y="32317"/>
                  </a:cubicBezTo>
                  <a:cubicBezTo>
                    <a:pt x="11851" y="33449"/>
                    <a:pt x="19022" y="27977"/>
                    <a:pt x="19022" y="23150"/>
                  </a:cubicBezTo>
                  <a:cubicBezTo>
                    <a:pt x="19022" y="18322"/>
                    <a:pt x="23859" y="5744"/>
                    <a:pt x="18356" y="2872"/>
                  </a:cubicBezTo>
                  <a:cubicBezTo>
                    <a:pt x="12851" y="1"/>
                    <a:pt x="2741" y="4628"/>
                    <a:pt x="1673" y="1124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2"/>
            <p:cNvSpPr/>
            <p:nvPr/>
          </p:nvSpPr>
          <p:spPr>
            <a:xfrm>
              <a:off x="5051275" y="1877050"/>
              <a:ext cx="1014225" cy="1088375"/>
            </a:xfrm>
            <a:custGeom>
              <a:avLst/>
              <a:gdLst/>
              <a:ahLst/>
              <a:cxnLst/>
              <a:rect l="l" t="t" r="r" b="b"/>
              <a:pathLst>
                <a:path w="40569" h="43535" extrusionOk="0">
                  <a:moveTo>
                    <a:pt x="12930" y="0"/>
                  </a:moveTo>
                  <a:cubicBezTo>
                    <a:pt x="10549" y="0"/>
                    <a:pt x="6972" y="2123"/>
                    <a:pt x="4089" y="4523"/>
                  </a:cubicBezTo>
                  <a:cubicBezTo>
                    <a:pt x="667" y="7375"/>
                    <a:pt x="1" y="13188"/>
                    <a:pt x="1419" y="13188"/>
                  </a:cubicBezTo>
                  <a:cubicBezTo>
                    <a:pt x="1539" y="13188"/>
                    <a:pt x="1675" y="13146"/>
                    <a:pt x="1825" y="13057"/>
                  </a:cubicBezTo>
                  <a:cubicBezTo>
                    <a:pt x="3742" y="11917"/>
                    <a:pt x="6355" y="9721"/>
                    <a:pt x="6355" y="9721"/>
                  </a:cubicBezTo>
                  <a:cubicBezTo>
                    <a:pt x="6905" y="16251"/>
                    <a:pt x="17607" y="17616"/>
                    <a:pt x="17607" y="17616"/>
                  </a:cubicBezTo>
                  <a:lnTo>
                    <a:pt x="17646" y="43535"/>
                  </a:lnTo>
                  <a:cubicBezTo>
                    <a:pt x="22384" y="43535"/>
                    <a:pt x="25782" y="32651"/>
                    <a:pt x="28479" y="32651"/>
                  </a:cubicBezTo>
                  <a:cubicBezTo>
                    <a:pt x="31177" y="32651"/>
                    <a:pt x="34002" y="30426"/>
                    <a:pt x="34002" y="30426"/>
                  </a:cubicBezTo>
                  <a:cubicBezTo>
                    <a:pt x="38195" y="31895"/>
                    <a:pt x="40240" y="33493"/>
                    <a:pt x="40240" y="33493"/>
                  </a:cubicBezTo>
                  <a:cubicBezTo>
                    <a:pt x="40240" y="33493"/>
                    <a:pt x="40568" y="32026"/>
                    <a:pt x="39581" y="27486"/>
                  </a:cubicBezTo>
                  <a:cubicBezTo>
                    <a:pt x="38956" y="24611"/>
                    <a:pt x="36090" y="24084"/>
                    <a:pt x="34071" y="24084"/>
                  </a:cubicBezTo>
                  <a:cubicBezTo>
                    <a:pt x="32901" y="24084"/>
                    <a:pt x="32015" y="24261"/>
                    <a:pt x="32015" y="24261"/>
                  </a:cubicBezTo>
                  <a:cubicBezTo>
                    <a:pt x="32936" y="21300"/>
                    <a:pt x="30962" y="20313"/>
                    <a:pt x="29778" y="18734"/>
                  </a:cubicBezTo>
                  <a:cubicBezTo>
                    <a:pt x="28593" y="17156"/>
                    <a:pt x="28329" y="11498"/>
                    <a:pt x="24580" y="5181"/>
                  </a:cubicBezTo>
                  <a:cubicBezTo>
                    <a:pt x="22147" y="1084"/>
                    <a:pt x="18690" y="364"/>
                    <a:pt x="16562" y="364"/>
                  </a:cubicBezTo>
                  <a:cubicBezTo>
                    <a:pt x="15409" y="364"/>
                    <a:pt x="14646" y="575"/>
                    <a:pt x="14646" y="575"/>
                  </a:cubicBezTo>
                  <a:cubicBezTo>
                    <a:pt x="14204" y="177"/>
                    <a:pt x="13617" y="0"/>
                    <a:pt x="1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2"/>
            <p:cNvSpPr/>
            <p:nvPr/>
          </p:nvSpPr>
          <p:spPr>
            <a:xfrm>
              <a:off x="3130600" y="3498500"/>
              <a:ext cx="725025" cy="1310725"/>
            </a:xfrm>
            <a:custGeom>
              <a:avLst/>
              <a:gdLst/>
              <a:ahLst/>
              <a:cxnLst/>
              <a:rect l="l" t="t" r="r" b="b"/>
              <a:pathLst>
                <a:path w="29001" h="52429" extrusionOk="0">
                  <a:moveTo>
                    <a:pt x="23140" y="0"/>
                  </a:moveTo>
                  <a:cubicBezTo>
                    <a:pt x="10709" y="12945"/>
                    <a:pt x="1" y="52429"/>
                    <a:pt x="1" y="52429"/>
                  </a:cubicBezTo>
                  <a:lnTo>
                    <a:pt x="17847" y="52429"/>
                  </a:lnTo>
                  <a:lnTo>
                    <a:pt x="29001" y="2621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2"/>
            <p:cNvSpPr/>
            <p:nvPr/>
          </p:nvSpPr>
          <p:spPr>
            <a:xfrm>
              <a:off x="3664175" y="3234975"/>
              <a:ext cx="1663475" cy="1531425"/>
            </a:xfrm>
            <a:custGeom>
              <a:avLst/>
              <a:gdLst/>
              <a:ahLst/>
              <a:cxnLst/>
              <a:rect l="l" t="t" r="r" b="b"/>
              <a:pathLst>
                <a:path w="66539" h="61257" extrusionOk="0">
                  <a:moveTo>
                    <a:pt x="66539" y="12679"/>
                  </a:moveTo>
                  <a:cubicBezTo>
                    <a:pt x="63938" y="9725"/>
                    <a:pt x="50084" y="0"/>
                    <a:pt x="32422" y="1057"/>
                  </a:cubicBezTo>
                  <a:cubicBezTo>
                    <a:pt x="16849" y="1988"/>
                    <a:pt x="4253" y="6800"/>
                    <a:pt x="1797" y="10541"/>
                  </a:cubicBezTo>
                  <a:cubicBezTo>
                    <a:pt x="0" y="13278"/>
                    <a:pt x="3936" y="31751"/>
                    <a:pt x="6672" y="39105"/>
                  </a:cubicBezTo>
                  <a:cubicBezTo>
                    <a:pt x="9411" y="46461"/>
                    <a:pt x="10606" y="54330"/>
                    <a:pt x="10606" y="61000"/>
                  </a:cubicBezTo>
                  <a:cubicBezTo>
                    <a:pt x="10606" y="61000"/>
                    <a:pt x="54652" y="60743"/>
                    <a:pt x="54908" y="61000"/>
                  </a:cubicBezTo>
                  <a:cubicBezTo>
                    <a:pt x="55166" y="61256"/>
                    <a:pt x="60382" y="44751"/>
                    <a:pt x="61065" y="36541"/>
                  </a:cubicBezTo>
                  <a:cubicBezTo>
                    <a:pt x="61749" y="28331"/>
                    <a:pt x="60211" y="19265"/>
                    <a:pt x="66539" y="126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2"/>
            <p:cNvSpPr/>
            <p:nvPr/>
          </p:nvSpPr>
          <p:spPr>
            <a:xfrm>
              <a:off x="4299800" y="2878200"/>
              <a:ext cx="437475" cy="643575"/>
            </a:xfrm>
            <a:custGeom>
              <a:avLst/>
              <a:gdLst/>
              <a:ahLst/>
              <a:cxnLst/>
              <a:rect l="l" t="t" r="r" b="b"/>
              <a:pathLst>
                <a:path w="17499" h="25743" extrusionOk="0">
                  <a:moveTo>
                    <a:pt x="17279" y="0"/>
                  </a:moveTo>
                  <a:cubicBezTo>
                    <a:pt x="17279" y="0"/>
                    <a:pt x="17499" y="13689"/>
                    <a:pt x="17279" y="17775"/>
                  </a:cubicBezTo>
                  <a:cubicBezTo>
                    <a:pt x="17060" y="21862"/>
                    <a:pt x="10726" y="25539"/>
                    <a:pt x="8378" y="25641"/>
                  </a:cubicBezTo>
                  <a:cubicBezTo>
                    <a:pt x="6028" y="25742"/>
                    <a:pt x="818" y="22270"/>
                    <a:pt x="0" y="16447"/>
                  </a:cubicBezTo>
                  <a:lnTo>
                    <a:pt x="0" y="4087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2"/>
            <p:cNvSpPr/>
            <p:nvPr/>
          </p:nvSpPr>
          <p:spPr>
            <a:xfrm>
              <a:off x="4299800" y="2878200"/>
              <a:ext cx="434100" cy="455575"/>
            </a:xfrm>
            <a:custGeom>
              <a:avLst/>
              <a:gdLst/>
              <a:ahLst/>
              <a:cxnLst/>
              <a:rect l="l" t="t" r="r" b="b"/>
              <a:pathLst>
                <a:path w="17364" h="18223" extrusionOk="0">
                  <a:moveTo>
                    <a:pt x="17279" y="0"/>
                  </a:moveTo>
                  <a:lnTo>
                    <a:pt x="0" y="4087"/>
                  </a:lnTo>
                  <a:lnTo>
                    <a:pt x="0" y="14222"/>
                  </a:lnTo>
                  <a:cubicBezTo>
                    <a:pt x="630" y="16995"/>
                    <a:pt x="2816" y="18223"/>
                    <a:pt x="5265" y="18223"/>
                  </a:cubicBezTo>
                  <a:cubicBezTo>
                    <a:pt x="8411" y="18223"/>
                    <a:pt x="11992" y="16198"/>
                    <a:pt x="13271" y="12822"/>
                  </a:cubicBezTo>
                  <a:cubicBezTo>
                    <a:pt x="14574" y="9381"/>
                    <a:pt x="15689" y="8359"/>
                    <a:pt x="17363" y="7438"/>
                  </a:cubicBezTo>
                  <a:cubicBezTo>
                    <a:pt x="17336" y="3470"/>
                    <a:pt x="17279" y="0"/>
                    <a:pt x="1727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4171550" y="2440775"/>
              <a:ext cx="555900" cy="797925"/>
            </a:xfrm>
            <a:custGeom>
              <a:avLst/>
              <a:gdLst/>
              <a:ahLst/>
              <a:cxnLst/>
              <a:rect l="l" t="t" r="r" b="b"/>
              <a:pathLst>
                <a:path w="22236" h="31917" extrusionOk="0">
                  <a:moveTo>
                    <a:pt x="549" y="12179"/>
                  </a:moveTo>
                  <a:cubicBezTo>
                    <a:pt x="1198" y="22208"/>
                    <a:pt x="5286" y="31917"/>
                    <a:pt x="11763" y="30893"/>
                  </a:cubicBezTo>
                  <a:cubicBezTo>
                    <a:pt x="19796" y="29624"/>
                    <a:pt x="22236" y="17440"/>
                    <a:pt x="21918" y="10800"/>
                  </a:cubicBezTo>
                  <a:cubicBezTo>
                    <a:pt x="21601" y="4160"/>
                    <a:pt x="17817" y="10"/>
                    <a:pt x="12058" y="3"/>
                  </a:cubicBezTo>
                  <a:cubicBezTo>
                    <a:pt x="6578" y="0"/>
                    <a:pt x="1" y="3687"/>
                    <a:pt x="549" y="12179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4686175" y="2729200"/>
              <a:ext cx="91250" cy="187500"/>
            </a:xfrm>
            <a:custGeom>
              <a:avLst/>
              <a:gdLst/>
              <a:ahLst/>
              <a:cxnLst/>
              <a:rect l="l" t="t" r="r" b="b"/>
              <a:pathLst>
                <a:path w="3650" h="7500" extrusionOk="0">
                  <a:moveTo>
                    <a:pt x="3220" y="3983"/>
                  </a:moveTo>
                  <a:cubicBezTo>
                    <a:pt x="2791" y="5982"/>
                    <a:pt x="1818" y="7500"/>
                    <a:pt x="1047" y="7372"/>
                  </a:cubicBezTo>
                  <a:cubicBezTo>
                    <a:pt x="277" y="7243"/>
                    <a:pt x="0" y="5518"/>
                    <a:pt x="430" y="3517"/>
                  </a:cubicBezTo>
                  <a:cubicBezTo>
                    <a:pt x="859" y="1518"/>
                    <a:pt x="1832" y="0"/>
                    <a:pt x="2603" y="130"/>
                  </a:cubicBezTo>
                  <a:cubicBezTo>
                    <a:pt x="3374" y="258"/>
                    <a:pt x="3650" y="1984"/>
                    <a:pt x="3220" y="3983"/>
                  </a:cubicBezTo>
                  <a:close/>
                </a:path>
              </a:pathLst>
            </a:custGeom>
            <a:solidFill>
              <a:srgbClr val="C1BCD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2"/>
            <p:cNvSpPr/>
            <p:nvPr/>
          </p:nvSpPr>
          <p:spPr>
            <a:xfrm>
              <a:off x="4155800" y="2397625"/>
              <a:ext cx="635925" cy="440775"/>
            </a:xfrm>
            <a:custGeom>
              <a:avLst/>
              <a:gdLst/>
              <a:ahLst/>
              <a:cxnLst/>
              <a:rect l="l" t="t" r="r" b="b"/>
              <a:pathLst>
                <a:path w="25437" h="17631" extrusionOk="0">
                  <a:moveTo>
                    <a:pt x="12170" y="1"/>
                  </a:moveTo>
                  <a:cubicBezTo>
                    <a:pt x="11898" y="1"/>
                    <a:pt x="11614" y="7"/>
                    <a:pt x="11316" y="19"/>
                  </a:cubicBezTo>
                  <a:cubicBezTo>
                    <a:pt x="4391" y="306"/>
                    <a:pt x="2695" y="3878"/>
                    <a:pt x="2750" y="5207"/>
                  </a:cubicBezTo>
                  <a:cubicBezTo>
                    <a:pt x="2805" y="6536"/>
                    <a:pt x="181" y="6645"/>
                    <a:pt x="91" y="9756"/>
                  </a:cubicBezTo>
                  <a:cubicBezTo>
                    <a:pt x="1" y="12866"/>
                    <a:pt x="86" y="13601"/>
                    <a:pt x="1310" y="15474"/>
                  </a:cubicBezTo>
                  <a:cubicBezTo>
                    <a:pt x="1310" y="15474"/>
                    <a:pt x="1219" y="11976"/>
                    <a:pt x="2408" y="11976"/>
                  </a:cubicBezTo>
                  <a:cubicBezTo>
                    <a:pt x="2414" y="11976"/>
                    <a:pt x="2420" y="11976"/>
                    <a:pt x="2426" y="11976"/>
                  </a:cubicBezTo>
                  <a:cubicBezTo>
                    <a:pt x="2491" y="11978"/>
                    <a:pt x="2554" y="11979"/>
                    <a:pt x="2615" y="11979"/>
                  </a:cubicBezTo>
                  <a:cubicBezTo>
                    <a:pt x="4555" y="11979"/>
                    <a:pt x="5237" y="11070"/>
                    <a:pt x="5237" y="11070"/>
                  </a:cubicBezTo>
                  <a:cubicBezTo>
                    <a:pt x="6898" y="12558"/>
                    <a:pt x="8754" y="12970"/>
                    <a:pt x="10493" y="12970"/>
                  </a:cubicBezTo>
                  <a:cubicBezTo>
                    <a:pt x="12644" y="12970"/>
                    <a:pt x="14614" y="12340"/>
                    <a:pt x="15809" y="12340"/>
                  </a:cubicBezTo>
                  <a:cubicBezTo>
                    <a:pt x="16494" y="12340"/>
                    <a:pt x="16925" y="12547"/>
                    <a:pt x="16990" y="13197"/>
                  </a:cubicBezTo>
                  <a:cubicBezTo>
                    <a:pt x="17176" y="15083"/>
                    <a:pt x="17782" y="15325"/>
                    <a:pt x="18408" y="15325"/>
                  </a:cubicBezTo>
                  <a:cubicBezTo>
                    <a:pt x="18624" y="15325"/>
                    <a:pt x="18843" y="15296"/>
                    <a:pt x="19047" y="15296"/>
                  </a:cubicBezTo>
                  <a:cubicBezTo>
                    <a:pt x="19441" y="15296"/>
                    <a:pt x="19784" y="15403"/>
                    <a:pt x="19955" y="16033"/>
                  </a:cubicBezTo>
                  <a:cubicBezTo>
                    <a:pt x="20135" y="16698"/>
                    <a:pt x="20377" y="17170"/>
                    <a:pt x="20588" y="17491"/>
                  </a:cubicBezTo>
                  <a:cubicBezTo>
                    <a:pt x="20652" y="17587"/>
                    <a:pt x="20755" y="17630"/>
                    <a:pt x="20859" y="17630"/>
                  </a:cubicBezTo>
                  <a:cubicBezTo>
                    <a:pt x="21010" y="17630"/>
                    <a:pt x="21162" y="17537"/>
                    <a:pt x="21193" y="17377"/>
                  </a:cubicBezTo>
                  <a:cubicBezTo>
                    <a:pt x="21934" y="13573"/>
                    <a:pt x="23816" y="13393"/>
                    <a:pt x="23816" y="13393"/>
                  </a:cubicBezTo>
                  <a:cubicBezTo>
                    <a:pt x="25437" y="5519"/>
                    <a:pt x="22112" y="3319"/>
                    <a:pt x="19968" y="3113"/>
                  </a:cubicBezTo>
                  <a:cubicBezTo>
                    <a:pt x="17916" y="2915"/>
                    <a:pt x="18209" y="1"/>
                    <a:pt x="1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2"/>
            <p:cNvSpPr/>
            <p:nvPr/>
          </p:nvSpPr>
          <p:spPr>
            <a:xfrm>
              <a:off x="4140675" y="3278750"/>
              <a:ext cx="349150" cy="417050"/>
            </a:xfrm>
            <a:custGeom>
              <a:avLst/>
              <a:gdLst/>
              <a:ahLst/>
              <a:cxnLst/>
              <a:rect l="l" t="t" r="r" b="b"/>
              <a:pathLst>
                <a:path w="13966" h="16682" extrusionOk="0">
                  <a:moveTo>
                    <a:pt x="6360" y="1"/>
                  </a:moveTo>
                  <a:cubicBezTo>
                    <a:pt x="4323" y="283"/>
                    <a:pt x="2370" y="631"/>
                    <a:pt x="514" y="1024"/>
                  </a:cubicBezTo>
                  <a:cubicBezTo>
                    <a:pt x="1" y="3923"/>
                    <a:pt x="2177" y="13313"/>
                    <a:pt x="6362" y="16519"/>
                  </a:cubicBezTo>
                  <a:cubicBezTo>
                    <a:pt x="6362" y="16519"/>
                    <a:pt x="6489" y="16681"/>
                    <a:pt x="6736" y="16681"/>
                  </a:cubicBezTo>
                  <a:cubicBezTo>
                    <a:pt x="7011" y="16681"/>
                    <a:pt x="7435" y="16479"/>
                    <a:pt x="7996" y="15622"/>
                  </a:cubicBezTo>
                  <a:cubicBezTo>
                    <a:pt x="9012" y="14071"/>
                    <a:pt x="12369" y="9511"/>
                    <a:pt x="13774" y="9511"/>
                  </a:cubicBezTo>
                  <a:cubicBezTo>
                    <a:pt x="13842" y="9511"/>
                    <a:pt x="13907" y="9522"/>
                    <a:pt x="13966" y="9545"/>
                  </a:cubicBezTo>
                  <a:lnTo>
                    <a:pt x="13961" y="9537"/>
                  </a:lnTo>
                  <a:cubicBezTo>
                    <a:pt x="11398" y="9003"/>
                    <a:pt x="7098" y="5674"/>
                    <a:pt x="6360" y="425"/>
                  </a:cubicBezTo>
                  <a:lnTo>
                    <a:pt x="6360" y="1"/>
                  </a:ln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4536625" y="3275600"/>
              <a:ext cx="344525" cy="431725"/>
            </a:xfrm>
            <a:custGeom>
              <a:avLst/>
              <a:gdLst/>
              <a:ahLst/>
              <a:cxnLst/>
              <a:rect l="l" t="t" r="r" b="b"/>
              <a:pathLst>
                <a:path w="13781" h="17269" extrusionOk="0">
                  <a:moveTo>
                    <a:pt x="55" y="9512"/>
                  </a:moveTo>
                  <a:cubicBezTo>
                    <a:pt x="36" y="9516"/>
                    <a:pt x="18" y="9522"/>
                    <a:pt x="0" y="9529"/>
                  </a:cubicBezTo>
                  <a:cubicBezTo>
                    <a:pt x="19" y="9523"/>
                    <a:pt x="37" y="9518"/>
                    <a:pt x="55" y="9512"/>
                  </a:cubicBezTo>
                  <a:close/>
                  <a:moveTo>
                    <a:pt x="7865" y="0"/>
                  </a:moveTo>
                  <a:cubicBezTo>
                    <a:pt x="7849" y="738"/>
                    <a:pt x="7828" y="1384"/>
                    <a:pt x="7803" y="1879"/>
                  </a:cubicBezTo>
                  <a:cubicBezTo>
                    <a:pt x="7613" y="5410"/>
                    <a:pt x="2859" y="8634"/>
                    <a:pt x="55" y="9512"/>
                  </a:cubicBezTo>
                  <a:lnTo>
                    <a:pt x="55" y="9512"/>
                  </a:lnTo>
                  <a:cubicBezTo>
                    <a:pt x="91" y="9504"/>
                    <a:pt x="128" y="9500"/>
                    <a:pt x="168" y="9500"/>
                  </a:cubicBezTo>
                  <a:cubicBezTo>
                    <a:pt x="1688" y="9500"/>
                    <a:pt x="6207" y="15454"/>
                    <a:pt x="7017" y="16807"/>
                  </a:cubicBezTo>
                  <a:cubicBezTo>
                    <a:pt x="7203" y="17120"/>
                    <a:pt x="7425" y="17269"/>
                    <a:pt x="7673" y="17269"/>
                  </a:cubicBezTo>
                  <a:cubicBezTo>
                    <a:pt x="8543" y="17269"/>
                    <a:pt x="9744" y="15438"/>
                    <a:pt x="10939" y="12386"/>
                  </a:cubicBezTo>
                  <a:cubicBezTo>
                    <a:pt x="12056" y="9535"/>
                    <a:pt x="13780" y="4624"/>
                    <a:pt x="13057" y="1156"/>
                  </a:cubicBezTo>
                  <a:cubicBezTo>
                    <a:pt x="11348" y="679"/>
                    <a:pt x="9615" y="292"/>
                    <a:pt x="7865" y="0"/>
                  </a:cubicBez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4155975" y="3214950"/>
              <a:ext cx="333975" cy="464625"/>
            </a:xfrm>
            <a:custGeom>
              <a:avLst/>
              <a:gdLst/>
              <a:ahLst/>
              <a:cxnLst/>
              <a:rect l="l" t="t" r="r" b="b"/>
              <a:pathLst>
                <a:path w="13359" h="18585" extrusionOk="0">
                  <a:moveTo>
                    <a:pt x="5753" y="2977"/>
                  </a:moveTo>
                  <a:lnTo>
                    <a:pt x="5753" y="1"/>
                  </a:lnTo>
                  <a:cubicBezTo>
                    <a:pt x="3171" y="1136"/>
                    <a:pt x="779" y="2093"/>
                    <a:pt x="515" y="3571"/>
                  </a:cubicBezTo>
                  <a:cubicBezTo>
                    <a:pt x="0" y="6467"/>
                    <a:pt x="2325" y="14884"/>
                    <a:pt x="5753" y="17855"/>
                  </a:cubicBezTo>
                  <a:cubicBezTo>
                    <a:pt x="5753" y="17855"/>
                    <a:pt x="6323" y="18584"/>
                    <a:pt x="7389" y="16958"/>
                  </a:cubicBezTo>
                  <a:cubicBezTo>
                    <a:pt x="8453" y="15333"/>
                    <a:pt x="12097" y="11609"/>
                    <a:pt x="13358" y="12097"/>
                  </a:cubicBezTo>
                  <a:lnTo>
                    <a:pt x="13354" y="12089"/>
                  </a:lnTo>
                  <a:cubicBezTo>
                    <a:pt x="10791" y="11557"/>
                    <a:pt x="6491" y="8226"/>
                    <a:pt x="5753" y="29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4536750" y="3189400"/>
              <a:ext cx="332075" cy="511175"/>
            </a:xfrm>
            <a:custGeom>
              <a:avLst/>
              <a:gdLst/>
              <a:ahLst/>
              <a:cxnLst/>
              <a:rect l="l" t="t" r="r" b="b"/>
              <a:pathLst>
                <a:path w="13283" h="20447" extrusionOk="0">
                  <a:moveTo>
                    <a:pt x="12117" y="3494"/>
                  </a:moveTo>
                  <a:cubicBezTo>
                    <a:pt x="11403" y="1877"/>
                    <a:pt x="9085" y="563"/>
                    <a:pt x="7898" y="1"/>
                  </a:cubicBezTo>
                  <a:cubicBezTo>
                    <a:pt x="7891" y="2199"/>
                    <a:pt x="7865" y="4157"/>
                    <a:pt x="7801" y="5327"/>
                  </a:cubicBezTo>
                  <a:cubicBezTo>
                    <a:pt x="7610" y="8881"/>
                    <a:pt x="2797" y="12124"/>
                    <a:pt x="0" y="12977"/>
                  </a:cubicBezTo>
                  <a:lnTo>
                    <a:pt x="0" y="12977"/>
                  </a:lnTo>
                  <a:cubicBezTo>
                    <a:pt x="1320" y="12464"/>
                    <a:pt x="6175" y="17632"/>
                    <a:pt x="7015" y="19039"/>
                  </a:cubicBezTo>
                  <a:cubicBezTo>
                    <a:pt x="7857" y="20446"/>
                    <a:pt x="8897" y="18807"/>
                    <a:pt x="10604" y="14952"/>
                  </a:cubicBezTo>
                  <a:cubicBezTo>
                    <a:pt x="12341" y="11028"/>
                    <a:pt x="13283" y="6131"/>
                    <a:pt x="12117" y="3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5038050" y="3551950"/>
              <a:ext cx="503425" cy="1002925"/>
            </a:xfrm>
            <a:custGeom>
              <a:avLst/>
              <a:gdLst/>
              <a:ahLst/>
              <a:cxnLst/>
              <a:rect l="l" t="t" r="r" b="b"/>
              <a:pathLst>
                <a:path w="20137" h="40117" extrusionOk="0">
                  <a:moveTo>
                    <a:pt x="20137" y="40116"/>
                  </a:moveTo>
                  <a:cubicBezTo>
                    <a:pt x="20137" y="28765"/>
                    <a:pt x="16830" y="6015"/>
                    <a:pt x="11584" y="0"/>
                  </a:cubicBezTo>
                  <a:cubicBezTo>
                    <a:pt x="11584" y="0"/>
                    <a:pt x="3374" y="4392"/>
                    <a:pt x="776" y="18311"/>
                  </a:cubicBezTo>
                  <a:cubicBezTo>
                    <a:pt x="1" y="22470"/>
                    <a:pt x="1321" y="34352"/>
                    <a:pt x="1663" y="3936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4736425" y="4350775"/>
              <a:ext cx="818950" cy="483450"/>
            </a:xfrm>
            <a:custGeom>
              <a:avLst/>
              <a:gdLst/>
              <a:ahLst/>
              <a:cxnLst/>
              <a:rect l="l" t="t" r="r" b="b"/>
              <a:pathLst>
                <a:path w="32758" h="19338" extrusionOk="0">
                  <a:moveTo>
                    <a:pt x="185" y="19337"/>
                  </a:moveTo>
                  <a:lnTo>
                    <a:pt x="25099" y="19337"/>
                  </a:lnTo>
                  <a:cubicBezTo>
                    <a:pt x="28789" y="19337"/>
                    <a:pt x="32758" y="16324"/>
                    <a:pt x="32200" y="8163"/>
                  </a:cubicBezTo>
                  <a:cubicBezTo>
                    <a:pt x="31644" y="0"/>
                    <a:pt x="18289" y="1145"/>
                    <a:pt x="13727" y="7416"/>
                  </a:cubicBezTo>
                  <a:lnTo>
                    <a:pt x="1" y="95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4036300" y="4552300"/>
              <a:ext cx="825900" cy="281925"/>
            </a:xfrm>
            <a:custGeom>
              <a:avLst/>
              <a:gdLst/>
              <a:ahLst/>
              <a:cxnLst/>
              <a:rect l="l" t="t" r="r" b="b"/>
              <a:pathLst>
                <a:path w="33036" h="11277" extrusionOk="0">
                  <a:moveTo>
                    <a:pt x="15638" y="10777"/>
                  </a:moveTo>
                  <a:lnTo>
                    <a:pt x="16816" y="9672"/>
                  </a:lnTo>
                  <a:lnTo>
                    <a:pt x="20399" y="10941"/>
                  </a:lnTo>
                  <a:cubicBezTo>
                    <a:pt x="21021" y="11163"/>
                    <a:pt x="21676" y="11275"/>
                    <a:pt x="22336" y="11275"/>
                  </a:cubicBezTo>
                  <a:lnTo>
                    <a:pt x="29449" y="11275"/>
                  </a:lnTo>
                  <a:cubicBezTo>
                    <a:pt x="29449" y="11275"/>
                    <a:pt x="32814" y="10555"/>
                    <a:pt x="32925" y="6583"/>
                  </a:cubicBezTo>
                  <a:cubicBezTo>
                    <a:pt x="33035" y="2611"/>
                    <a:pt x="29615" y="1452"/>
                    <a:pt x="28124" y="1452"/>
                  </a:cubicBezTo>
                  <a:lnTo>
                    <a:pt x="20328" y="1452"/>
                  </a:lnTo>
                  <a:cubicBezTo>
                    <a:pt x="19936" y="1452"/>
                    <a:pt x="19548" y="1411"/>
                    <a:pt x="19164" y="1332"/>
                  </a:cubicBezTo>
                  <a:lnTo>
                    <a:pt x="13619" y="173"/>
                  </a:lnTo>
                  <a:cubicBezTo>
                    <a:pt x="12800" y="1"/>
                    <a:pt x="11947" y="137"/>
                    <a:pt x="11221" y="554"/>
                  </a:cubicBezTo>
                  <a:lnTo>
                    <a:pt x="8077" y="2360"/>
                  </a:lnTo>
                  <a:cubicBezTo>
                    <a:pt x="7469" y="2709"/>
                    <a:pt x="6910" y="3139"/>
                    <a:pt x="6414" y="3635"/>
                  </a:cubicBezTo>
                  <a:lnTo>
                    <a:pt x="711" y="9350"/>
                  </a:lnTo>
                  <a:cubicBezTo>
                    <a:pt x="1" y="10060"/>
                    <a:pt x="506" y="11276"/>
                    <a:pt x="1510" y="11276"/>
                  </a:cubicBezTo>
                  <a:lnTo>
                    <a:pt x="14376" y="11276"/>
                  </a:lnTo>
                  <a:cubicBezTo>
                    <a:pt x="14845" y="11276"/>
                    <a:pt x="15295" y="11098"/>
                    <a:pt x="15638" y="10777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5074650" y="2672900"/>
              <a:ext cx="1105475" cy="1408775"/>
            </a:xfrm>
            <a:custGeom>
              <a:avLst/>
              <a:gdLst/>
              <a:ahLst/>
              <a:cxnLst/>
              <a:rect l="l" t="t" r="r" b="b"/>
              <a:pathLst>
                <a:path w="44219" h="56351" extrusionOk="0">
                  <a:moveTo>
                    <a:pt x="40175" y="3086"/>
                  </a:moveTo>
                  <a:cubicBezTo>
                    <a:pt x="34834" y="1"/>
                    <a:pt x="25474" y="8781"/>
                    <a:pt x="27488" y="19158"/>
                  </a:cubicBezTo>
                  <a:cubicBezTo>
                    <a:pt x="29501" y="29536"/>
                    <a:pt x="18104" y="42412"/>
                    <a:pt x="18104" y="42412"/>
                  </a:cubicBezTo>
                  <a:cubicBezTo>
                    <a:pt x="18104" y="42412"/>
                    <a:pt x="5186" y="47600"/>
                    <a:pt x="0" y="48582"/>
                  </a:cubicBezTo>
                  <a:cubicBezTo>
                    <a:pt x="1245" y="50349"/>
                    <a:pt x="2663" y="52972"/>
                    <a:pt x="3307" y="56350"/>
                  </a:cubicBezTo>
                  <a:cubicBezTo>
                    <a:pt x="11791" y="55652"/>
                    <a:pt x="23961" y="53926"/>
                    <a:pt x="28882" y="49827"/>
                  </a:cubicBezTo>
                  <a:cubicBezTo>
                    <a:pt x="36317" y="43631"/>
                    <a:pt x="44214" y="20784"/>
                    <a:pt x="44216" y="13526"/>
                  </a:cubicBezTo>
                  <a:cubicBezTo>
                    <a:pt x="44219" y="5078"/>
                    <a:pt x="40175" y="3086"/>
                    <a:pt x="40175" y="308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4294225" y="3887450"/>
              <a:ext cx="863125" cy="333175"/>
            </a:xfrm>
            <a:custGeom>
              <a:avLst/>
              <a:gdLst/>
              <a:ahLst/>
              <a:cxnLst/>
              <a:rect l="l" t="t" r="r" b="b"/>
              <a:pathLst>
                <a:path w="34525" h="13327" extrusionOk="0">
                  <a:moveTo>
                    <a:pt x="29867" y="161"/>
                  </a:moveTo>
                  <a:lnTo>
                    <a:pt x="13166" y="161"/>
                  </a:lnTo>
                  <a:cubicBezTo>
                    <a:pt x="13166" y="161"/>
                    <a:pt x="1238" y="4201"/>
                    <a:pt x="929" y="4891"/>
                  </a:cubicBezTo>
                  <a:cubicBezTo>
                    <a:pt x="619" y="5581"/>
                    <a:pt x="0" y="9690"/>
                    <a:pt x="929" y="10656"/>
                  </a:cubicBezTo>
                  <a:cubicBezTo>
                    <a:pt x="1859" y="11623"/>
                    <a:pt x="7899" y="13327"/>
                    <a:pt x="9449" y="13017"/>
                  </a:cubicBezTo>
                  <a:cubicBezTo>
                    <a:pt x="10998" y="12706"/>
                    <a:pt x="23078" y="8215"/>
                    <a:pt x="25867" y="8215"/>
                  </a:cubicBezTo>
                  <a:cubicBezTo>
                    <a:pt x="26810" y="8215"/>
                    <a:pt x="30186" y="8125"/>
                    <a:pt x="34524" y="7768"/>
                  </a:cubicBezTo>
                  <a:cubicBezTo>
                    <a:pt x="33880" y="4390"/>
                    <a:pt x="32462" y="1767"/>
                    <a:pt x="31217" y="0"/>
                  </a:cubicBezTo>
                  <a:cubicBezTo>
                    <a:pt x="30676" y="103"/>
                    <a:pt x="30216" y="161"/>
                    <a:pt x="29867" y="16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2365100" y="3389875"/>
              <a:ext cx="318675" cy="306950"/>
            </a:xfrm>
            <a:custGeom>
              <a:avLst/>
              <a:gdLst/>
              <a:ahLst/>
              <a:cxnLst/>
              <a:rect l="l" t="t" r="r" b="b"/>
              <a:pathLst>
                <a:path w="12747" h="12278" extrusionOk="0">
                  <a:moveTo>
                    <a:pt x="1" y="8967"/>
                  </a:moveTo>
                  <a:cubicBezTo>
                    <a:pt x="1" y="8967"/>
                    <a:pt x="4185" y="12277"/>
                    <a:pt x="8467" y="8967"/>
                  </a:cubicBezTo>
                  <a:cubicBezTo>
                    <a:pt x="12746" y="5656"/>
                    <a:pt x="9798" y="1"/>
                    <a:pt x="9798" y="1"/>
                  </a:cubicBezTo>
                  <a:lnTo>
                    <a:pt x="1" y="522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2314775" y="2838350"/>
              <a:ext cx="201275" cy="619025"/>
            </a:xfrm>
            <a:custGeom>
              <a:avLst/>
              <a:gdLst/>
              <a:ahLst/>
              <a:cxnLst/>
              <a:rect l="l" t="t" r="r" b="b"/>
              <a:pathLst>
                <a:path w="8051" h="24761" extrusionOk="0">
                  <a:moveTo>
                    <a:pt x="8051" y="1"/>
                  </a:moveTo>
                  <a:lnTo>
                    <a:pt x="8051" y="24761"/>
                  </a:lnTo>
                  <a:lnTo>
                    <a:pt x="0" y="24761"/>
                  </a:lnTo>
                  <a:lnTo>
                    <a:pt x="0" y="135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1988425" y="3944575"/>
              <a:ext cx="473100" cy="889650"/>
            </a:xfrm>
            <a:custGeom>
              <a:avLst/>
              <a:gdLst/>
              <a:ahLst/>
              <a:cxnLst/>
              <a:rect l="l" t="t" r="r" b="b"/>
              <a:pathLst>
                <a:path w="18924" h="35586" extrusionOk="0">
                  <a:moveTo>
                    <a:pt x="7979" y="17272"/>
                  </a:moveTo>
                  <a:cubicBezTo>
                    <a:pt x="7205" y="21403"/>
                    <a:pt x="2802" y="27206"/>
                    <a:pt x="1" y="35585"/>
                  </a:cubicBezTo>
                  <a:lnTo>
                    <a:pt x="16002" y="35585"/>
                  </a:lnTo>
                  <a:cubicBezTo>
                    <a:pt x="17537" y="25520"/>
                    <a:pt x="18924" y="12010"/>
                    <a:pt x="16735" y="0"/>
                  </a:cubicBezTo>
                  <a:lnTo>
                    <a:pt x="7508" y="0"/>
                  </a:lnTo>
                  <a:cubicBezTo>
                    <a:pt x="8361" y="4048"/>
                    <a:pt x="8708" y="13385"/>
                    <a:pt x="7979" y="1727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1804250" y="3944575"/>
              <a:ext cx="401900" cy="889650"/>
            </a:xfrm>
            <a:custGeom>
              <a:avLst/>
              <a:gdLst/>
              <a:ahLst/>
              <a:cxnLst/>
              <a:rect l="l" t="t" r="r" b="b"/>
              <a:pathLst>
                <a:path w="16076" h="35586" extrusionOk="0">
                  <a:moveTo>
                    <a:pt x="1" y="16376"/>
                  </a:moveTo>
                  <a:cubicBezTo>
                    <a:pt x="1" y="16376"/>
                    <a:pt x="1853" y="25366"/>
                    <a:pt x="3118" y="35585"/>
                  </a:cubicBezTo>
                  <a:lnTo>
                    <a:pt x="7368" y="35585"/>
                  </a:lnTo>
                  <a:cubicBezTo>
                    <a:pt x="10169" y="27206"/>
                    <a:pt x="14572" y="21403"/>
                    <a:pt x="15346" y="17272"/>
                  </a:cubicBezTo>
                  <a:cubicBezTo>
                    <a:pt x="16075" y="13385"/>
                    <a:pt x="15728" y="4048"/>
                    <a:pt x="14875" y="0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1472000" y="3912600"/>
              <a:ext cx="734150" cy="921625"/>
            </a:xfrm>
            <a:custGeom>
              <a:avLst/>
              <a:gdLst/>
              <a:ahLst/>
              <a:cxnLst/>
              <a:rect l="l" t="t" r="r" b="b"/>
              <a:pathLst>
                <a:path w="29366" h="36865" extrusionOk="0">
                  <a:moveTo>
                    <a:pt x="28165" y="1279"/>
                  </a:moveTo>
                  <a:cubicBezTo>
                    <a:pt x="28056" y="760"/>
                    <a:pt x="27939" y="322"/>
                    <a:pt x="27815" y="0"/>
                  </a:cubicBezTo>
                  <a:lnTo>
                    <a:pt x="1" y="0"/>
                  </a:lnTo>
                  <a:cubicBezTo>
                    <a:pt x="384" y="13387"/>
                    <a:pt x="1439" y="26710"/>
                    <a:pt x="2074" y="36864"/>
                  </a:cubicBezTo>
                  <a:lnTo>
                    <a:pt x="20659" y="36864"/>
                  </a:lnTo>
                  <a:cubicBezTo>
                    <a:pt x="23459" y="28485"/>
                    <a:pt x="27863" y="22682"/>
                    <a:pt x="28637" y="18551"/>
                  </a:cubicBezTo>
                  <a:cubicBezTo>
                    <a:pt x="29365" y="14664"/>
                    <a:pt x="29018" y="5327"/>
                    <a:pt x="28165" y="12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1169600" y="2177125"/>
              <a:ext cx="1393475" cy="1986775"/>
            </a:xfrm>
            <a:custGeom>
              <a:avLst/>
              <a:gdLst/>
              <a:ahLst/>
              <a:cxnLst/>
              <a:rect l="l" t="t" r="r" b="b"/>
              <a:pathLst>
                <a:path w="55739" h="79471" extrusionOk="0">
                  <a:moveTo>
                    <a:pt x="31055" y="4414"/>
                  </a:moveTo>
                  <a:cubicBezTo>
                    <a:pt x="14603" y="0"/>
                    <a:pt x="3490" y="7345"/>
                    <a:pt x="1666" y="17892"/>
                  </a:cubicBezTo>
                  <a:cubicBezTo>
                    <a:pt x="0" y="27525"/>
                    <a:pt x="12095" y="57356"/>
                    <a:pt x="12095" y="69419"/>
                  </a:cubicBezTo>
                  <a:cubicBezTo>
                    <a:pt x="12095" y="69419"/>
                    <a:pt x="31596" y="79471"/>
                    <a:pt x="49487" y="70698"/>
                  </a:cubicBezTo>
                  <a:cubicBezTo>
                    <a:pt x="49487" y="70698"/>
                    <a:pt x="46804" y="57904"/>
                    <a:pt x="49487" y="46573"/>
                  </a:cubicBezTo>
                  <a:cubicBezTo>
                    <a:pt x="52171" y="35241"/>
                    <a:pt x="55739" y="28749"/>
                    <a:pt x="52708" y="20620"/>
                  </a:cubicBezTo>
                  <a:cubicBezTo>
                    <a:pt x="50060" y="13518"/>
                    <a:pt x="38750" y="6480"/>
                    <a:pt x="31055" y="441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1813450" y="1987225"/>
              <a:ext cx="445075" cy="604225"/>
            </a:xfrm>
            <a:custGeom>
              <a:avLst/>
              <a:gdLst/>
              <a:ahLst/>
              <a:cxnLst/>
              <a:rect l="l" t="t" r="r" b="b"/>
              <a:pathLst>
                <a:path w="17803" h="24169" extrusionOk="0">
                  <a:moveTo>
                    <a:pt x="11450" y="1115"/>
                  </a:moveTo>
                  <a:cubicBezTo>
                    <a:pt x="11450" y="1115"/>
                    <a:pt x="5240" y="8924"/>
                    <a:pt x="2621" y="11413"/>
                  </a:cubicBezTo>
                  <a:cubicBezTo>
                    <a:pt x="1" y="13902"/>
                    <a:pt x="4835" y="18993"/>
                    <a:pt x="8503" y="21155"/>
                  </a:cubicBezTo>
                  <a:cubicBezTo>
                    <a:pt x="10926" y="22583"/>
                    <a:pt x="16034" y="24168"/>
                    <a:pt x="14528" y="19715"/>
                  </a:cubicBezTo>
                  <a:cubicBezTo>
                    <a:pt x="14528" y="19715"/>
                    <a:pt x="13676" y="17226"/>
                    <a:pt x="17803" y="13689"/>
                  </a:cubicBezTo>
                  <a:cubicBezTo>
                    <a:pt x="17803" y="13689"/>
                    <a:pt x="13218" y="1"/>
                    <a:pt x="11450" y="1115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2"/>
            <p:cNvSpPr/>
            <p:nvPr/>
          </p:nvSpPr>
          <p:spPr>
            <a:xfrm>
              <a:off x="2037425" y="2078375"/>
              <a:ext cx="221100" cy="401700"/>
            </a:xfrm>
            <a:custGeom>
              <a:avLst/>
              <a:gdLst/>
              <a:ahLst/>
              <a:cxnLst/>
              <a:rect l="l" t="t" r="r" b="b"/>
              <a:pathLst>
                <a:path w="8844" h="16068" extrusionOk="0">
                  <a:moveTo>
                    <a:pt x="4803" y="1"/>
                  </a:moveTo>
                  <a:lnTo>
                    <a:pt x="2780" y="955"/>
                  </a:lnTo>
                  <a:cubicBezTo>
                    <a:pt x="424" y="5789"/>
                    <a:pt x="0" y="14897"/>
                    <a:pt x="5569" y="16067"/>
                  </a:cubicBezTo>
                  <a:lnTo>
                    <a:pt x="5569" y="16067"/>
                  </a:lnTo>
                  <a:cubicBezTo>
                    <a:pt x="5567" y="16066"/>
                    <a:pt x="4720" y="13578"/>
                    <a:pt x="8844" y="10043"/>
                  </a:cubicBezTo>
                  <a:cubicBezTo>
                    <a:pt x="8844" y="10043"/>
                    <a:pt x="6717" y="3699"/>
                    <a:pt x="4803" y="1"/>
                  </a:cubicBezTo>
                  <a:close/>
                  <a:moveTo>
                    <a:pt x="5569" y="16067"/>
                  </a:move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2"/>
            <p:cNvSpPr/>
            <p:nvPr/>
          </p:nvSpPr>
          <p:spPr>
            <a:xfrm>
              <a:off x="2062775" y="1834125"/>
              <a:ext cx="510375" cy="585200"/>
            </a:xfrm>
            <a:custGeom>
              <a:avLst/>
              <a:gdLst/>
              <a:ahLst/>
              <a:cxnLst/>
              <a:rect l="l" t="t" r="r" b="b"/>
              <a:pathLst>
                <a:path w="20415" h="23408" extrusionOk="0">
                  <a:moveTo>
                    <a:pt x="3925" y="5832"/>
                  </a:moveTo>
                  <a:cubicBezTo>
                    <a:pt x="4450" y="2856"/>
                    <a:pt x="1789" y="2631"/>
                    <a:pt x="954" y="5117"/>
                  </a:cubicBezTo>
                  <a:cubicBezTo>
                    <a:pt x="0" y="7956"/>
                    <a:pt x="1052" y="9924"/>
                    <a:pt x="2145" y="9269"/>
                  </a:cubicBezTo>
                  <a:cubicBezTo>
                    <a:pt x="2145" y="9269"/>
                    <a:pt x="24" y="15682"/>
                    <a:pt x="2693" y="19544"/>
                  </a:cubicBezTo>
                  <a:cubicBezTo>
                    <a:pt x="5363" y="23407"/>
                    <a:pt x="8771" y="21921"/>
                    <a:pt x="13030" y="17727"/>
                  </a:cubicBezTo>
                  <a:cubicBezTo>
                    <a:pt x="16694" y="14118"/>
                    <a:pt x="19078" y="9712"/>
                    <a:pt x="19448" y="8015"/>
                  </a:cubicBezTo>
                  <a:cubicBezTo>
                    <a:pt x="20414" y="3584"/>
                    <a:pt x="15814" y="1"/>
                    <a:pt x="11497" y="234"/>
                  </a:cubicBezTo>
                  <a:cubicBezTo>
                    <a:pt x="6214" y="517"/>
                    <a:pt x="3925" y="5832"/>
                    <a:pt x="3925" y="5832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2123775" y="1725425"/>
              <a:ext cx="564925" cy="391900"/>
            </a:xfrm>
            <a:custGeom>
              <a:avLst/>
              <a:gdLst/>
              <a:ahLst/>
              <a:cxnLst/>
              <a:rect l="l" t="t" r="r" b="b"/>
              <a:pathLst>
                <a:path w="22597" h="15676" extrusionOk="0">
                  <a:moveTo>
                    <a:pt x="9033" y="1"/>
                  </a:moveTo>
                  <a:cubicBezTo>
                    <a:pt x="6230" y="1"/>
                    <a:pt x="1561" y="1922"/>
                    <a:pt x="0" y="7807"/>
                  </a:cubicBezTo>
                  <a:cubicBezTo>
                    <a:pt x="0" y="7807"/>
                    <a:pt x="0" y="7807"/>
                    <a:pt x="0" y="7807"/>
                  </a:cubicBezTo>
                  <a:cubicBezTo>
                    <a:pt x="2" y="7807"/>
                    <a:pt x="76" y="7792"/>
                    <a:pt x="191" y="7792"/>
                  </a:cubicBezTo>
                  <a:cubicBezTo>
                    <a:pt x="637" y="7792"/>
                    <a:pt x="1690" y="8015"/>
                    <a:pt x="1485" y="10180"/>
                  </a:cubicBezTo>
                  <a:cubicBezTo>
                    <a:pt x="1344" y="11648"/>
                    <a:pt x="1523" y="12839"/>
                    <a:pt x="2189" y="12839"/>
                  </a:cubicBezTo>
                  <a:cubicBezTo>
                    <a:pt x="2319" y="12839"/>
                    <a:pt x="2467" y="12794"/>
                    <a:pt x="2636" y="12696"/>
                  </a:cubicBezTo>
                  <a:cubicBezTo>
                    <a:pt x="3399" y="12254"/>
                    <a:pt x="4936" y="10206"/>
                    <a:pt x="6585" y="10206"/>
                  </a:cubicBezTo>
                  <a:cubicBezTo>
                    <a:pt x="7164" y="10206"/>
                    <a:pt x="7757" y="10458"/>
                    <a:pt x="8335" y="11122"/>
                  </a:cubicBezTo>
                  <a:cubicBezTo>
                    <a:pt x="10385" y="13474"/>
                    <a:pt x="12079" y="15676"/>
                    <a:pt x="15426" y="15676"/>
                  </a:cubicBezTo>
                  <a:cubicBezTo>
                    <a:pt x="15710" y="15676"/>
                    <a:pt x="16005" y="15660"/>
                    <a:pt x="16313" y="15627"/>
                  </a:cubicBezTo>
                  <a:cubicBezTo>
                    <a:pt x="21414" y="15084"/>
                    <a:pt x="22597" y="8180"/>
                    <a:pt x="18104" y="6943"/>
                  </a:cubicBezTo>
                  <a:cubicBezTo>
                    <a:pt x="18104" y="6943"/>
                    <a:pt x="20057" y="4571"/>
                    <a:pt x="16583" y="3469"/>
                  </a:cubicBezTo>
                  <a:cubicBezTo>
                    <a:pt x="13404" y="2460"/>
                    <a:pt x="13276" y="3085"/>
                    <a:pt x="11051" y="589"/>
                  </a:cubicBezTo>
                  <a:cubicBezTo>
                    <a:pt x="10726" y="223"/>
                    <a:pt x="9987" y="1"/>
                    <a:pt x="9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1108475" y="2334775"/>
              <a:ext cx="628525" cy="1260225"/>
            </a:xfrm>
            <a:custGeom>
              <a:avLst/>
              <a:gdLst/>
              <a:ahLst/>
              <a:cxnLst/>
              <a:rect l="l" t="t" r="r" b="b"/>
              <a:pathLst>
                <a:path w="25141" h="50409" extrusionOk="0">
                  <a:moveTo>
                    <a:pt x="16869" y="36722"/>
                  </a:moveTo>
                  <a:cubicBezTo>
                    <a:pt x="17033" y="33290"/>
                    <a:pt x="19154" y="24390"/>
                    <a:pt x="22148" y="18704"/>
                  </a:cubicBezTo>
                  <a:cubicBezTo>
                    <a:pt x="25141" y="13017"/>
                    <a:pt x="23672" y="5704"/>
                    <a:pt x="19604" y="2843"/>
                  </a:cubicBezTo>
                  <a:cubicBezTo>
                    <a:pt x="15563" y="0"/>
                    <a:pt x="9899" y="504"/>
                    <a:pt x="7216" y="4463"/>
                  </a:cubicBezTo>
                  <a:cubicBezTo>
                    <a:pt x="0" y="15113"/>
                    <a:pt x="2096" y="39054"/>
                    <a:pt x="5987" y="47135"/>
                  </a:cubicBezTo>
                  <a:cubicBezTo>
                    <a:pt x="6759" y="48740"/>
                    <a:pt x="8621" y="49782"/>
                    <a:pt x="11148" y="50409"/>
                  </a:cubicBezTo>
                  <a:cubicBezTo>
                    <a:pt x="5671" y="47907"/>
                    <a:pt x="11164" y="35418"/>
                    <a:pt x="16869" y="367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2050225" y="3149650"/>
              <a:ext cx="801925" cy="478750"/>
            </a:xfrm>
            <a:custGeom>
              <a:avLst/>
              <a:gdLst/>
              <a:ahLst/>
              <a:cxnLst/>
              <a:rect l="l" t="t" r="r" b="b"/>
              <a:pathLst>
                <a:path w="32077" h="19150" extrusionOk="0">
                  <a:moveTo>
                    <a:pt x="417" y="13880"/>
                  </a:moveTo>
                  <a:lnTo>
                    <a:pt x="11226" y="801"/>
                  </a:lnTo>
                  <a:cubicBezTo>
                    <a:pt x="11692" y="238"/>
                    <a:pt x="12446" y="1"/>
                    <a:pt x="13151" y="195"/>
                  </a:cubicBezTo>
                  <a:lnTo>
                    <a:pt x="31489" y="5248"/>
                  </a:lnTo>
                  <a:cubicBezTo>
                    <a:pt x="31940" y="5373"/>
                    <a:pt x="32076" y="5946"/>
                    <a:pt x="31729" y="6260"/>
                  </a:cubicBezTo>
                  <a:lnTo>
                    <a:pt x="17859" y="18782"/>
                  </a:lnTo>
                  <a:cubicBezTo>
                    <a:pt x="17565" y="19045"/>
                    <a:pt x="17159" y="19150"/>
                    <a:pt x="16774" y="19060"/>
                  </a:cubicBezTo>
                  <a:lnTo>
                    <a:pt x="895" y="15304"/>
                  </a:lnTo>
                  <a:cubicBezTo>
                    <a:pt x="258" y="15153"/>
                    <a:pt x="0" y="14385"/>
                    <a:pt x="417" y="1388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2"/>
            <p:cNvSpPr/>
            <p:nvPr/>
          </p:nvSpPr>
          <p:spPr>
            <a:xfrm>
              <a:off x="1250250" y="3220200"/>
              <a:ext cx="1140775" cy="431925"/>
            </a:xfrm>
            <a:custGeom>
              <a:avLst/>
              <a:gdLst/>
              <a:ahLst/>
              <a:cxnLst/>
              <a:rect l="l" t="t" r="r" b="b"/>
              <a:pathLst>
                <a:path w="45631" h="17277" extrusionOk="0">
                  <a:moveTo>
                    <a:pt x="45387" y="5883"/>
                  </a:moveTo>
                  <a:cubicBezTo>
                    <a:pt x="44759" y="4086"/>
                    <a:pt x="42963" y="2740"/>
                    <a:pt x="41916" y="2440"/>
                  </a:cubicBezTo>
                  <a:cubicBezTo>
                    <a:pt x="41155" y="2224"/>
                    <a:pt x="35499" y="2322"/>
                    <a:pt x="32460" y="2391"/>
                  </a:cubicBezTo>
                  <a:cubicBezTo>
                    <a:pt x="31281" y="2417"/>
                    <a:pt x="30129" y="2759"/>
                    <a:pt x="29128" y="3386"/>
                  </a:cubicBezTo>
                  <a:cubicBezTo>
                    <a:pt x="28171" y="3988"/>
                    <a:pt x="26977" y="4653"/>
                    <a:pt x="26385" y="4653"/>
                  </a:cubicBezTo>
                  <a:lnTo>
                    <a:pt x="16834" y="4653"/>
                  </a:lnTo>
                  <a:cubicBezTo>
                    <a:pt x="16834" y="4653"/>
                    <a:pt x="14191" y="2650"/>
                    <a:pt x="11198" y="1305"/>
                  </a:cubicBezTo>
                  <a:cubicBezTo>
                    <a:pt x="5493" y="1"/>
                    <a:pt x="0" y="12490"/>
                    <a:pt x="5477" y="14992"/>
                  </a:cubicBezTo>
                  <a:cubicBezTo>
                    <a:pt x="14687" y="17277"/>
                    <a:pt x="32864" y="13942"/>
                    <a:pt x="40506" y="11331"/>
                  </a:cubicBezTo>
                  <a:cubicBezTo>
                    <a:pt x="42197" y="10753"/>
                    <a:pt x="43701" y="9695"/>
                    <a:pt x="44718" y="8225"/>
                  </a:cubicBezTo>
                  <a:cubicBezTo>
                    <a:pt x="45261" y="7437"/>
                    <a:pt x="45631" y="6581"/>
                    <a:pt x="45387" y="5883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2"/>
            <p:cNvSpPr/>
            <p:nvPr/>
          </p:nvSpPr>
          <p:spPr>
            <a:xfrm>
              <a:off x="3975075" y="4787175"/>
              <a:ext cx="753125" cy="98925"/>
            </a:xfrm>
            <a:custGeom>
              <a:avLst/>
              <a:gdLst/>
              <a:ahLst/>
              <a:cxnLst/>
              <a:rect l="l" t="t" r="r" b="b"/>
              <a:pathLst>
                <a:path w="30125" h="3957" extrusionOk="0">
                  <a:moveTo>
                    <a:pt x="1240" y="3956"/>
                  </a:moveTo>
                  <a:lnTo>
                    <a:pt x="27408" y="3956"/>
                  </a:lnTo>
                  <a:cubicBezTo>
                    <a:pt x="28909" y="3956"/>
                    <a:pt x="30125" y="2740"/>
                    <a:pt x="30125" y="1240"/>
                  </a:cubicBezTo>
                  <a:lnTo>
                    <a:pt x="30125" y="1240"/>
                  </a:lnTo>
                  <a:cubicBezTo>
                    <a:pt x="30125" y="556"/>
                    <a:pt x="29570" y="0"/>
                    <a:pt x="28885" y="0"/>
                  </a:cubicBezTo>
                  <a:lnTo>
                    <a:pt x="1240" y="0"/>
                  </a:lnTo>
                  <a:cubicBezTo>
                    <a:pt x="555" y="0"/>
                    <a:pt x="0" y="556"/>
                    <a:pt x="0" y="1240"/>
                  </a:cubicBezTo>
                  <a:lnTo>
                    <a:pt x="0" y="2718"/>
                  </a:lnTo>
                  <a:cubicBezTo>
                    <a:pt x="0" y="3402"/>
                    <a:pt x="555" y="3956"/>
                    <a:pt x="1240" y="39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2466750" y="3810850"/>
              <a:ext cx="1838875" cy="1075250"/>
            </a:xfrm>
            <a:custGeom>
              <a:avLst/>
              <a:gdLst/>
              <a:ahLst/>
              <a:cxnLst/>
              <a:rect l="l" t="t" r="r" b="b"/>
              <a:pathLst>
                <a:path w="73555" h="43010" extrusionOk="0">
                  <a:moveTo>
                    <a:pt x="15256" y="43009"/>
                  </a:moveTo>
                  <a:lnTo>
                    <a:pt x="69916" y="43009"/>
                  </a:lnTo>
                  <a:cubicBezTo>
                    <a:pt x="72024" y="43009"/>
                    <a:pt x="73554" y="41004"/>
                    <a:pt x="72995" y="38970"/>
                  </a:cubicBezTo>
                  <a:lnTo>
                    <a:pt x="63348" y="3851"/>
                  </a:lnTo>
                  <a:cubicBezTo>
                    <a:pt x="62723" y="1577"/>
                    <a:pt x="60655" y="1"/>
                    <a:pt x="58298" y="1"/>
                  </a:cubicBezTo>
                  <a:lnTo>
                    <a:pt x="3639" y="1"/>
                  </a:lnTo>
                  <a:cubicBezTo>
                    <a:pt x="1530" y="1"/>
                    <a:pt x="1" y="2008"/>
                    <a:pt x="560" y="4042"/>
                  </a:cubicBezTo>
                  <a:lnTo>
                    <a:pt x="10207" y="39161"/>
                  </a:lnTo>
                  <a:cubicBezTo>
                    <a:pt x="10833" y="41433"/>
                    <a:pt x="12898" y="43009"/>
                    <a:pt x="15256" y="4300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8000">
                  <a:srgbClr val="BFBFBF"/>
                </a:gs>
                <a:gs pos="89000">
                  <a:srgbClr val="7F7F7F"/>
                </a:gs>
                <a:gs pos="100000">
                  <a:srgbClr val="7F7F7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5" name="Google Shape;515;p1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2998" y="4567333"/>
            <a:ext cx="1050181" cy="326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705962" y="1393881"/>
            <a:ext cx="3068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altLang="pt-BR" sz="2400"/>
              <a:t>O que é abstração?</a:t>
            </a:r>
            <a:endParaRPr sz="2400"/>
          </a:p>
        </p:txBody>
      </p:sp>
      <p:sp>
        <p:nvSpPr>
          <p:cNvPr id="148" name="Google Shape;148;p2"/>
          <p:cNvSpPr txBox="1">
            <a:spLocks noGrp="1"/>
          </p:cNvSpPr>
          <p:nvPr>
            <p:ph type="subTitle" idx="1"/>
          </p:nvPr>
        </p:nvSpPr>
        <p:spPr>
          <a:xfrm>
            <a:off x="705962" y="1869752"/>
            <a:ext cx="6122400" cy="106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altLang="pt-BR" sz="1600"/>
              <a:t>É a extração das características que </a:t>
            </a:r>
            <a:r>
              <a:rPr lang="pt-BR" altLang="pt-BR" sz="1600" b="1" u="sng"/>
              <a:t>tornam um objeto único</a:t>
            </a:r>
            <a:r>
              <a:rPr lang="pt-BR" altLang="pt-BR" sz="1600"/>
              <a:t>, em outras palavras, seria as características que distinguem um objeto de outros objetos.</a:t>
            </a:r>
            <a:endParaRPr sz="1600"/>
          </a:p>
        </p:txBody>
      </p:sp>
      <p:grpSp>
        <p:nvGrpSpPr>
          <p:cNvPr id="149" name="Google Shape;149;p2"/>
          <p:cNvGrpSpPr/>
          <p:nvPr/>
        </p:nvGrpSpPr>
        <p:grpSpPr>
          <a:xfrm>
            <a:off x="4402942" y="2777959"/>
            <a:ext cx="4224312" cy="2413175"/>
            <a:chOff x="1108475" y="1725425"/>
            <a:chExt cx="5532825" cy="3160675"/>
          </a:xfrm>
        </p:grpSpPr>
        <p:sp>
          <p:nvSpPr>
            <p:cNvPr id="150" name="Google Shape;150;p2"/>
            <p:cNvSpPr/>
            <p:nvPr/>
          </p:nvSpPr>
          <p:spPr>
            <a:xfrm>
              <a:off x="2594750" y="2719675"/>
              <a:ext cx="1165375" cy="2114550"/>
            </a:xfrm>
            <a:custGeom>
              <a:avLst/>
              <a:gdLst/>
              <a:ahLst/>
              <a:cxnLst/>
              <a:rect l="l" t="t" r="r" b="b"/>
              <a:pathLst>
                <a:path w="46615" h="84582" extrusionOk="0">
                  <a:moveTo>
                    <a:pt x="4940" y="68152"/>
                  </a:moveTo>
                  <a:cubicBezTo>
                    <a:pt x="6163" y="73315"/>
                    <a:pt x="7961" y="79113"/>
                    <a:pt x="9826" y="84581"/>
                  </a:cubicBezTo>
                  <a:lnTo>
                    <a:pt x="40765" y="84581"/>
                  </a:lnTo>
                  <a:cubicBezTo>
                    <a:pt x="41462" y="82332"/>
                    <a:pt x="42155" y="79918"/>
                    <a:pt x="42814" y="77353"/>
                  </a:cubicBezTo>
                  <a:cubicBezTo>
                    <a:pt x="46615" y="62549"/>
                    <a:pt x="42615" y="49746"/>
                    <a:pt x="39013" y="43944"/>
                  </a:cubicBezTo>
                  <a:cubicBezTo>
                    <a:pt x="35412" y="38143"/>
                    <a:pt x="32311" y="31240"/>
                    <a:pt x="37805" y="22779"/>
                  </a:cubicBezTo>
                  <a:cubicBezTo>
                    <a:pt x="43297" y="14318"/>
                    <a:pt x="43815" y="7734"/>
                    <a:pt x="43815" y="7734"/>
                  </a:cubicBezTo>
                  <a:cubicBezTo>
                    <a:pt x="43014" y="4533"/>
                    <a:pt x="40513" y="3432"/>
                    <a:pt x="34018" y="334"/>
                  </a:cubicBezTo>
                  <a:cubicBezTo>
                    <a:pt x="34018" y="334"/>
                    <a:pt x="33631" y="205"/>
                    <a:pt x="33029" y="1"/>
                  </a:cubicBezTo>
                  <a:cubicBezTo>
                    <a:pt x="31654" y="5586"/>
                    <a:pt x="28751" y="10030"/>
                    <a:pt x="23608" y="10935"/>
                  </a:cubicBezTo>
                  <a:cubicBezTo>
                    <a:pt x="16909" y="12115"/>
                    <a:pt x="10861" y="8028"/>
                    <a:pt x="7802" y="854"/>
                  </a:cubicBezTo>
                  <a:cubicBezTo>
                    <a:pt x="4852" y="1724"/>
                    <a:pt x="1567" y="2652"/>
                    <a:pt x="1" y="3534"/>
                  </a:cubicBezTo>
                  <a:cubicBezTo>
                    <a:pt x="1" y="3534"/>
                    <a:pt x="8204" y="21339"/>
                    <a:pt x="9768" y="31406"/>
                  </a:cubicBezTo>
                  <a:cubicBezTo>
                    <a:pt x="11331" y="41473"/>
                    <a:pt x="1202" y="52346"/>
                    <a:pt x="4940" y="6815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789775" y="2435350"/>
              <a:ext cx="630725" cy="587200"/>
            </a:xfrm>
            <a:custGeom>
              <a:avLst/>
              <a:gdLst/>
              <a:ahLst/>
              <a:cxnLst/>
              <a:rect l="l" t="t" r="r" b="b"/>
              <a:pathLst>
                <a:path w="25229" h="23488" extrusionOk="0">
                  <a:moveTo>
                    <a:pt x="15807" y="22308"/>
                  </a:moveTo>
                  <a:cubicBezTo>
                    <a:pt x="20949" y="21402"/>
                    <a:pt x="23853" y="16959"/>
                    <a:pt x="25228" y="11372"/>
                  </a:cubicBezTo>
                  <a:cubicBezTo>
                    <a:pt x="23076" y="10644"/>
                    <a:pt x="18014" y="8907"/>
                    <a:pt x="16607" y="8203"/>
                  </a:cubicBezTo>
                  <a:cubicBezTo>
                    <a:pt x="14807" y="7303"/>
                    <a:pt x="15308" y="1"/>
                    <a:pt x="15308" y="1"/>
                  </a:cubicBezTo>
                  <a:lnTo>
                    <a:pt x="5800" y="2714"/>
                  </a:lnTo>
                  <a:lnTo>
                    <a:pt x="5800" y="9804"/>
                  </a:lnTo>
                  <a:cubicBezTo>
                    <a:pt x="5800" y="10469"/>
                    <a:pt x="3083" y="11315"/>
                    <a:pt x="1" y="12227"/>
                  </a:cubicBezTo>
                  <a:cubicBezTo>
                    <a:pt x="3060" y="19401"/>
                    <a:pt x="9108" y="23488"/>
                    <a:pt x="15807" y="2230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934750" y="2438325"/>
              <a:ext cx="485750" cy="557375"/>
            </a:xfrm>
            <a:custGeom>
              <a:avLst/>
              <a:gdLst/>
              <a:ahLst/>
              <a:cxnLst/>
              <a:rect l="l" t="t" r="r" b="b"/>
              <a:pathLst>
                <a:path w="19430" h="22295" extrusionOk="0">
                  <a:moveTo>
                    <a:pt x="9509" y="0"/>
                  </a:moveTo>
                  <a:lnTo>
                    <a:pt x="1" y="2713"/>
                  </a:lnTo>
                  <a:lnTo>
                    <a:pt x="1" y="8738"/>
                  </a:lnTo>
                  <a:cubicBezTo>
                    <a:pt x="4019" y="10909"/>
                    <a:pt x="8526" y="14936"/>
                    <a:pt x="10057" y="22295"/>
                  </a:cubicBezTo>
                  <a:cubicBezTo>
                    <a:pt x="15168" y="21369"/>
                    <a:pt x="18058" y="16940"/>
                    <a:pt x="19429" y="11372"/>
                  </a:cubicBezTo>
                  <a:cubicBezTo>
                    <a:pt x="17277" y="10644"/>
                    <a:pt x="12215" y="8905"/>
                    <a:pt x="10808" y="8202"/>
                  </a:cubicBezTo>
                  <a:cubicBezTo>
                    <a:pt x="9008" y="730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642275" y="3463150"/>
              <a:ext cx="711025" cy="320125"/>
            </a:xfrm>
            <a:custGeom>
              <a:avLst/>
              <a:gdLst/>
              <a:ahLst/>
              <a:cxnLst/>
              <a:rect l="l" t="t" r="r" b="b"/>
              <a:pathLst>
                <a:path w="28441" h="12805" extrusionOk="0">
                  <a:moveTo>
                    <a:pt x="27071" y="3178"/>
                  </a:moveTo>
                  <a:cubicBezTo>
                    <a:pt x="22828" y="4476"/>
                    <a:pt x="18825" y="5902"/>
                    <a:pt x="16705" y="5902"/>
                  </a:cubicBezTo>
                  <a:cubicBezTo>
                    <a:pt x="12505" y="5902"/>
                    <a:pt x="6303" y="1"/>
                    <a:pt x="3369" y="3609"/>
                  </a:cubicBezTo>
                  <a:cubicBezTo>
                    <a:pt x="437" y="7218"/>
                    <a:pt x="1" y="9604"/>
                    <a:pt x="2297" y="11205"/>
                  </a:cubicBezTo>
                  <a:cubicBezTo>
                    <a:pt x="4593" y="12805"/>
                    <a:pt x="11905" y="10605"/>
                    <a:pt x="15404" y="11305"/>
                  </a:cubicBezTo>
                  <a:cubicBezTo>
                    <a:pt x="16968" y="11617"/>
                    <a:pt x="22296" y="11889"/>
                    <a:pt x="27959" y="11802"/>
                  </a:cubicBezTo>
                  <a:cubicBezTo>
                    <a:pt x="28440" y="9550"/>
                    <a:pt x="28371" y="5436"/>
                    <a:pt x="27071" y="317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466625" y="2814400"/>
              <a:ext cx="343525" cy="878875"/>
            </a:xfrm>
            <a:custGeom>
              <a:avLst/>
              <a:gdLst/>
              <a:ahLst/>
              <a:cxnLst/>
              <a:rect l="l" t="t" r="r" b="b"/>
              <a:pathLst>
                <a:path w="13741" h="35155" extrusionOk="0">
                  <a:moveTo>
                    <a:pt x="9104" y="3945"/>
                  </a:moveTo>
                  <a:cubicBezTo>
                    <a:pt x="8117" y="0"/>
                    <a:pt x="0" y="7246"/>
                    <a:pt x="2001" y="13848"/>
                  </a:cubicBezTo>
                  <a:cubicBezTo>
                    <a:pt x="3718" y="19509"/>
                    <a:pt x="3094" y="27116"/>
                    <a:pt x="3094" y="27116"/>
                  </a:cubicBezTo>
                  <a:lnTo>
                    <a:pt x="11040" y="35154"/>
                  </a:lnTo>
                  <a:cubicBezTo>
                    <a:pt x="13741" y="31852"/>
                    <a:pt x="9903" y="7146"/>
                    <a:pt x="9104" y="394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319050" y="3481950"/>
              <a:ext cx="513600" cy="276250"/>
            </a:xfrm>
            <a:custGeom>
              <a:avLst/>
              <a:gdLst/>
              <a:ahLst/>
              <a:cxnLst/>
              <a:rect l="l" t="t" r="r" b="b"/>
              <a:pathLst>
                <a:path w="20544" h="11050" extrusionOk="0">
                  <a:moveTo>
                    <a:pt x="11642" y="449"/>
                  </a:moveTo>
                  <a:cubicBezTo>
                    <a:pt x="8569" y="1"/>
                    <a:pt x="4169" y="1152"/>
                    <a:pt x="0" y="2426"/>
                  </a:cubicBezTo>
                  <a:cubicBezTo>
                    <a:pt x="1300" y="4684"/>
                    <a:pt x="1369" y="8798"/>
                    <a:pt x="889" y="11050"/>
                  </a:cubicBezTo>
                  <a:cubicBezTo>
                    <a:pt x="7912" y="10941"/>
                    <a:pt x="15448" y="10279"/>
                    <a:pt x="16943" y="8452"/>
                  </a:cubicBezTo>
                  <a:cubicBezTo>
                    <a:pt x="16943" y="8452"/>
                    <a:pt x="20544" y="1750"/>
                    <a:pt x="11642" y="44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838175" y="2123600"/>
              <a:ext cx="278200" cy="443550"/>
            </a:xfrm>
            <a:custGeom>
              <a:avLst/>
              <a:gdLst/>
              <a:ahLst/>
              <a:cxnLst/>
              <a:rect l="l" t="t" r="r" b="b"/>
              <a:pathLst>
                <a:path w="11128" h="17742" extrusionOk="0">
                  <a:moveTo>
                    <a:pt x="1670" y="1554"/>
                  </a:moveTo>
                  <a:cubicBezTo>
                    <a:pt x="1" y="4799"/>
                    <a:pt x="187" y="15831"/>
                    <a:pt x="4822" y="16851"/>
                  </a:cubicBezTo>
                  <a:cubicBezTo>
                    <a:pt x="8871" y="17742"/>
                    <a:pt x="11128" y="13792"/>
                    <a:pt x="11128" y="13792"/>
                  </a:cubicBezTo>
                  <a:lnTo>
                    <a:pt x="11128" y="6473"/>
                  </a:lnTo>
                  <a:cubicBezTo>
                    <a:pt x="11128" y="6473"/>
                    <a:pt x="8844" y="5284"/>
                    <a:pt x="8532" y="2481"/>
                  </a:cubicBezTo>
                  <a:cubicBezTo>
                    <a:pt x="8282" y="238"/>
                    <a:pt x="6954" y="0"/>
                    <a:pt x="6954" y="0"/>
                  </a:cubicBezTo>
                  <a:cubicBezTo>
                    <a:pt x="6954" y="0"/>
                    <a:pt x="4173" y="1646"/>
                    <a:pt x="1670" y="1554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514775" y="2732425"/>
              <a:ext cx="385100" cy="772400"/>
            </a:xfrm>
            <a:custGeom>
              <a:avLst/>
              <a:gdLst/>
              <a:ahLst/>
              <a:cxnLst/>
              <a:rect l="l" t="t" r="r" b="b"/>
              <a:pathLst>
                <a:path w="15404" h="30896" extrusionOk="0">
                  <a:moveTo>
                    <a:pt x="7397" y="30896"/>
                  </a:moveTo>
                  <a:cubicBezTo>
                    <a:pt x="5305" y="26681"/>
                    <a:pt x="3913" y="21369"/>
                    <a:pt x="2688" y="18370"/>
                  </a:cubicBezTo>
                  <a:cubicBezTo>
                    <a:pt x="376" y="12712"/>
                    <a:pt x="0" y="4824"/>
                    <a:pt x="3200" y="3022"/>
                  </a:cubicBezTo>
                  <a:cubicBezTo>
                    <a:pt x="9103" y="1"/>
                    <a:pt x="11602" y="10393"/>
                    <a:pt x="12004" y="13410"/>
                  </a:cubicBezTo>
                  <a:cubicBezTo>
                    <a:pt x="12403" y="16426"/>
                    <a:pt x="13204" y="23477"/>
                    <a:pt x="15404" y="2600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838925" y="2004200"/>
              <a:ext cx="614650" cy="834825"/>
            </a:xfrm>
            <a:custGeom>
              <a:avLst/>
              <a:gdLst/>
              <a:ahLst/>
              <a:cxnLst/>
              <a:rect l="l" t="t" r="r" b="b"/>
              <a:pathLst>
                <a:path w="24586" h="33393" extrusionOk="0">
                  <a:moveTo>
                    <a:pt x="8777" y="1"/>
                  </a:moveTo>
                  <a:cubicBezTo>
                    <a:pt x="4301" y="1"/>
                    <a:pt x="1" y="3341"/>
                    <a:pt x="1" y="9105"/>
                  </a:cubicBezTo>
                  <a:lnTo>
                    <a:pt x="1" y="28879"/>
                  </a:lnTo>
                  <a:cubicBezTo>
                    <a:pt x="2185" y="28197"/>
                    <a:pt x="3834" y="27568"/>
                    <a:pt x="3834" y="27050"/>
                  </a:cubicBezTo>
                  <a:lnTo>
                    <a:pt x="3834" y="21242"/>
                  </a:lnTo>
                  <a:cubicBezTo>
                    <a:pt x="152" y="18899"/>
                    <a:pt x="77" y="9370"/>
                    <a:pt x="1640" y="6330"/>
                  </a:cubicBezTo>
                  <a:lnTo>
                    <a:pt x="1640" y="6330"/>
                  </a:lnTo>
                  <a:cubicBezTo>
                    <a:pt x="1708" y="6332"/>
                    <a:pt x="1776" y="6334"/>
                    <a:pt x="1844" y="6334"/>
                  </a:cubicBezTo>
                  <a:cubicBezTo>
                    <a:pt x="4292" y="6334"/>
                    <a:pt x="6924" y="4776"/>
                    <a:pt x="6924" y="4776"/>
                  </a:cubicBezTo>
                  <a:cubicBezTo>
                    <a:pt x="6924" y="4776"/>
                    <a:pt x="8250" y="5014"/>
                    <a:pt x="8502" y="7257"/>
                  </a:cubicBezTo>
                  <a:cubicBezTo>
                    <a:pt x="8813" y="10060"/>
                    <a:pt x="11098" y="11251"/>
                    <a:pt x="11098" y="11251"/>
                  </a:cubicBezTo>
                  <a:lnTo>
                    <a:pt x="11098" y="18568"/>
                  </a:lnTo>
                  <a:cubicBezTo>
                    <a:pt x="11098" y="25439"/>
                    <a:pt x="12751" y="32952"/>
                    <a:pt x="16667" y="33368"/>
                  </a:cubicBezTo>
                  <a:cubicBezTo>
                    <a:pt x="16820" y="33385"/>
                    <a:pt x="16967" y="33392"/>
                    <a:pt x="17109" y="33392"/>
                  </a:cubicBezTo>
                  <a:cubicBezTo>
                    <a:pt x="20524" y="33392"/>
                    <a:pt x="21318" y="28936"/>
                    <a:pt x="23976" y="28936"/>
                  </a:cubicBezTo>
                  <a:cubicBezTo>
                    <a:pt x="24065" y="28936"/>
                    <a:pt x="24157" y="28941"/>
                    <a:pt x="24251" y="28952"/>
                  </a:cubicBezTo>
                  <a:cubicBezTo>
                    <a:pt x="24251" y="28952"/>
                    <a:pt x="24585" y="26035"/>
                    <a:pt x="20585" y="23535"/>
                  </a:cubicBezTo>
                  <a:cubicBezTo>
                    <a:pt x="16584" y="21035"/>
                    <a:pt x="21043" y="7244"/>
                    <a:pt x="14335" y="1938"/>
                  </a:cubicBezTo>
                  <a:cubicBezTo>
                    <a:pt x="12670" y="622"/>
                    <a:pt x="10707" y="1"/>
                    <a:pt x="8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699700" y="3255525"/>
              <a:ext cx="370300" cy="414650"/>
            </a:xfrm>
            <a:custGeom>
              <a:avLst/>
              <a:gdLst/>
              <a:ahLst/>
              <a:cxnLst/>
              <a:rect l="l" t="t" r="r" b="b"/>
              <a:pathLst>
                <a:path w="14812" h="16586" extrusionOk="0">
                  <a:moveTo>
                    <a:pt x="5721" y="1"/>
                  </a:moveTo>
                  <a:cubicBezTo>
                    <a:pt x="3536" y="2987"/>
                    <a:pt x="114" y="5598"/>
                    <a:pt x="0" y="9975"/>
                  </a:cubicBezTo>
                  <a:cubicBezTo>
                    <a:pt x="1859" y="13711"/>
                    <a:pt x="4269" y="16585"/>
                    <a:pt x="7607" y="16208"/>
                  </a:cubicBezTo>
                  <a:cubicBezTo>
                    <a:pt x="12528" y="15654"/>
                    <a:pt x="14230" y="9864"/>
                    <a:pt x="14811" y="4563"/>
                  </a:cubicBezTo>
                  <a:cubicBezTo>
                    <a:pt x="11526" y="4816"/>
                    <a:pt x="7339" y="2215"/>
                    <a:pt x="572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842725" y="2570975"/>
              <a:ext cx="289575" cy="805000"/>
            </a:xfrm>
            <a:custGeom>
              <a:avLst/>
              <a:gdLst/>
              <a:ahLst/>
              <a:cxnLst/>
              <a:rect l="l" t="t" r="r" b="b"/>
              <a:pathLst>
                <a:path w="11583" h="32200" extrusionOk="0">
                  <a:moveTo>
                    <a:pt x="7430" y="428"/>
                  </a:moveTo>
                  <a:cubicBezTo>
                    <a:pt x="6492" y="855"/>
                    <a:pt x="3165" y="3754"/>
                    <a:pt x="3165" y="4479"/>
                  </a:cubicBezTo>
                  <a:cubicBezTo>
                    <a:pt x="3165" y="5204"/>
                    <a:pt x="4657" y="10664"/>
                    <a:pt x="4657" y="12327"/>
                  </a:cubicBezTo>
                  <a:cubicBezTo>
                    <a:pt x="4657" y="13990"/>
                    <a:pt x="3134" y="21238"/>
                    <a:pt x="1131" y="25527"/>
                  </a:cubicBezTo>
                  <a:cubicBezTo>
                    <a:pt x="830" y="26173"/>
                    <a:pt x="438" y="26784"/>
                    <a:pt x="0" y="27383"/>
                  </a:cubicBezTo>
                  <a:cubicBezTo>
                    <a:pt x="1618" y="29597"/>
                    <a:pt x="5805" y="32199"/>
                    <a:pt x="9092" y="31945"/>
                  </a:cubicBezTo>
                  <a:cubicBezTo>
                    <a:pt x="9349" y="29595"/>
                    <a:pt x="9387" y="27344"/>
                    <a:pt x="9387" y="25685"/>
                  </a:cubicBezTo>
                  <a:cubicBezTo>
                    <a:pt x="9387" y="25685"/>
                    <a:pt x="9723" y="13561"/>
                    <a:pt x="10275" y="12698"/>
                  </a:cubicBezTo>
                  <a:cubicBezTo>
                    <a:pt x="10775" y="11912"/>
                    <a:pt x="10772" y="10615"/>
                    <a:pt x="10772" y="9510"/>
                  </a:cubicBezTo>
                  <a:lnTo>
                    <a:pt x="10772" y="7264"/>
                  </a:lnTo>
                  <a:cubicBezTo>
                    <a:pt x="10772" y="7264"/>
                    <a:pt x="11535" y="7215"/>
                    <a:pt x="11579" y="5902"/>
                  </a:cubicBezTo>
                  <a:cubicBezTo>
                    <a:pt x="11581" y="5862"/>
                    <a:pt x="11581" y="5823"/>
                    <a:pt x="11581" y="5782"/>
                  </a:cubicBezTo>
                  <a:cubicBezTo>
                    <a:pt x="11582" y="4351"/>
                    <a:pt x="8368" y="0"/>
                    <a:pt x="7430" y="42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041375" y="2715725"/>
              <a:ext cx="295275" cy="893775"/>
            </a:xfrm>
            <a:custGeom>
              <a:avLst/>
              <a:gdLst/>
              <a:ahLst/>
              <a:cxnLst/>
              <a:rect l="l" t="t" r="r" b="b"/>
              <a:pathLst>
                <a:path w="11811" h="35751" extrusionOk="0">
                  <a:moveTo>
                    <a:pt x="0" y="1"/>
                  </a:moveTo>
                  <a:lnTo>
                    <a:pt x="0" y="35390"/>
                  </a:lnTo>
                  <a:cubicBezTo>
                    <a:pt x="0" y="35390"/>
                    <a:pt x="11811" y="35750"/>
                    <a:pt x="11451" y="35390"/>
                  </a:cubicBezTo>
                  <a:cubicBezTo>
                    <a:pt x="11091" y="35030"/>
                    <a:pt x="11451" y="18948"/>
                    <a:pt x="11451" y="1894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405725" y="3638200"/>
              <a:ext cx="652850" cy="1190650"/>
            </a:xfrm>
            <a:custGeom>
              <a:avLst/>
              <a:gdLst/>
              <a:ahLst/>
              <a:cxnLst/>
              <a:rect l="l" t="t" r="r" b="b"/>
              <a:pathLst>
                <a:path w="26114" h="47626" extrusionOk="0">
                  <a:moveTo>
                    <a:pt x="8765" y="2265"/>
                  </a:moveTo>
                  <a:cubicBezTo>
                    <a:pt x="9742" y="8890"/>
                    <a:pt x="9131" y="16437"/>
                    <a:pt x="8765" y="19289"/>
                  </a:cubicBezTo>
                  <a:cubicBezTo>
                    <a:pt x="8400" y="22141"/>
                    <a:pt x="0" y="47625"/>
                    <a:pt x="0" y="47625"/>
                  </a:cubicBezTo>
                  <a:lnTo>
                    <a:pt x="20476" y="47625"/>
                  </a:lnTo>
                  <a:lnTo>
                    <a:pt x="26114" y="20626"/>
                  </a:lnTo>
                  <a:lnTo>
                    <a:pt x="18632" y="1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363875" y="3638200"/>
              <a:ext cx="694700" cy="1196025"/>
            </a:xfrm>
            <a:custGeom>
              <a:avLst/>
              <a:gdLst/>
              <a:ahLst/>
              <a:cxnLst/>
              <a:rect l="l" t="t" r="r" b="b"/>
              <a:pathLst>
                <a:path w="27788" h="47841" extrusionOk="0">
                  <a:moveTo>
                    <a:pt x="10439" y="2265"/>
                  </a:moveTo>
                  <a:cubicBezTo>
                    <a:pt x="11416" y="8890"/>
                    <a:pt x="10805" y="16437"/>
                    <a:pt x="10439" y="19289"/>
                  </a:cubicBezTo>
                  <a:cubicBezTo>
                    <a:pt x="10074" y="22141"/>
                    <a:pt x="1" y="47840"/>
                    <a:pt x="1" y="47840"/>
                  </a:cubicBezTo>
                  <a:lnTo>
                    <a:pt x="22150" y="47840"/>
                  </a:lnTo>
                  <a:lnTo>
                    <a:pt x="27788" y="20626"/>
                  </a:lnTo>
                  <a:lnTo>
                    <a:pt x="2030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04700" y="3519250"/>
              <a:ext cx="936600" cy="1314975"/>
            </a:xfrm>
            <a:custGeom>
              <a:avLst/>
              <a:gdLst/>
              <a:ahLst/>
              <a:cxnLst/>
              <a:rect l="l" t="t" r="r" b="b"/>
              <a:pathLst>
                <a:path w="37464" h="52599" extrusionOk="0">
                  <a:moveTo>
                    <a:pt x="20931" y="1"/>
                  </a:moveTo>
                  <a:cubicBezTo>
                    <a:pt x="23947" y="9455"/>
                    <a:pt x="37463" y="12513"/>
                    <a:pt x="33735" y="27782"/>
                  </a:cubicBezTo>
                  <a:cubicBezTo>
                    <a:pt x="31042" y="38804"/>
                    <a:pt x="25553" y="52598"/>
                    <a:pt x="25553" y="52598"/>
                  </a:cubicBezTo>
                  <a:lnTo>
                    <a:pt x="1" y="52598"/>
                  </a:lnTo>
                  <a:cubicBezTo>
                    <a:pt x="1" y="52598"/>
                    <a:pt x="8015" y="28566"/>
                    <a:pt x="8015" y="25384"/>
                  </a:cubicBezTo>
                  <a:cubicBezTo>
                    <a:pt x="8015" y="22202"/>
                    <a:pt x="2982" y="5847"/>
                    <a:pt x="2982" y="5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000400" y="2515625"/>
              <a:ext cx="1241825" cy="1254350"/>
            </a:xfrm>
            <a:custGeom>
              <a:avLst/>
              <a:gdLst/>
              <a:ahLst/>
              <a:cxnLst/>
              <a:rect l="l" t="t" r="r" b="b"/>
              <a:pathLst>
                <a:path w="49673" h="50174" extrusionOk="0">
                  <a:moveTo>
                    <a:pt x="5770" y="0"/>
                  </a:moveTo>
                  <a:cubicBezTo>
                    <a:pt x="2754" y="1437"/>
                    <a:pt x="0" y="7839"/>
                    <a:pt x="2754" y="13851"/>
                  </a:cubicBezTo>
                  <a:cubicBezTo>
                    <a:pt x="5510" y="19861"/>
                    <a:pt x="5901" y="18786"/>
                    <a:pt x="6947" y="23505"/>
                  </a:cubicBezTo>
                  <a:cubicBezTo>
                    <a:pt x="7992" y="28225"/>
                    <a:pt x="7582" y="30837"/>
                    <a:pt x="16215" y="36716"/>
                  </a:cubicBezTo>
                  <a:cubicBezTo>
                    <a:pt x="24848" y="42597"/>
                    <a:pt x="24586" y="44163"/>
                    <a:pt x="24979" y="47168"/>
                  </a:cubicBezTo>
                  <a:cubicBezTo>
                    <a:pt x="25371" y="50174"/>
                    <a:pt x="49673" y="49521"/>
                    <a:pt x="49283" y="38284"/>
                  </a:cubicBezTo>
                  <a:cubicBezTo>
                    <a:pt x="48891" y="27047"/>
                    <a:pt x="49510" y="14071"/>
                    <a:pt x="42275" y="7950"/>
                  </a:cubicBezTo>
                  <a:cubicBezTo>
                    <a:pt x="35039" y="1829"/>
                    <a:pt x="5770" y="0"/>
                    <a:pt x="577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69250" y="2167775"/>
              <a:ext cx="306175" cy="843250"/>
            </a:xfrm>
            <a:custGeom>
              <a:avLst/>
              <a:gdLst/>
              <a:ahLst/>
              <a:cxnLst/>
              <a:rect l="l" t="t" r="r" b="b"/>
              <a:pathLst>
                <a:path w="12247" h="33730" extrusionOk="0">
                  <a:moveTo>
                    <a:pt x="0" y="0"/>
                  </a:moveTo>
                  <a:lnTo>
                    <a:pt x="0" y="33730"/>
                  </a:lnTo>
                  <a:cubicBezTo>
                    <a:pt x="0" y="33730"/>
                    <a:pt x="12247" y="27159"/>
                    <a:pt x="12138" y="20730"/>
                  </a:cubicBezTo>
                  <a:cubicBezTo>
                    <a:pt x="12027" y="14301"/>
                    <a:pt x="6601" y="0"/>
                    <a:pt x="6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284275" y="2496425"/>
              <a:ext cx="243000" cy="640375"/>
            </a:xfrm>
            <a:custGeom>
              <a:avLst/>
              <a:gdLst/>
              <a:ahLst/>
              <a:cxnLst/>
              <a:rect l="l" t="t" r="r" b="b"/>
              <a:pathLst>
                <a:path w="9720" h="25615" extrusionOk="0">
                  <a:moveTo>
                    <a:pt x="1" y="7093"/>
                  </a:moveTo>
                  <a:cubicBezTo>
                    <a:pt x="1" y="7093"/>
                    <a:pt x="1631" y="9733"/>
                    <a:pt x="2183" y="10867"/>
                  </a:cubicBezTo>
                  <a:cubicBezTo>
                    <a:pt x="2736" y="12002"/>
                    <a:pt x="284" y="17018"/>
                    <a:pt x="1092" y="21316"/>
                  </a:cubicBezTo>
                  <a:cubicBezTo>
                    <a:pt x="1901" y="25615"/>
                    <a:pt x="7221" y="24884"/>
                    <a:pt x="8410" y="21316"/>
                  </a:cubicBezTo>
                  <a:cubicBezTo>
                    <a:pt x="8767" y="20243"/>
                    <a:pt x="9719" y="12615"/>
                    <a:pt x="9719" y="12615"/>
                  </a:cubicBezTo>
                  <a:lnTo>
                    <a:pt x="9719" y="1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284250" y="2496425"/>
              <a:ext cx="243025" cy="606550"/>
            </a:xfrm>
            <a:custGeom>
              <a:avLst/>
              <a:gdLst/>
              <a:ahLst/>
              <a:cxnLst/>
              <a:rect l="l" t="t" r="r" b="b"/>
              <a:pathLst>
                <a:path w="9721" h="24262" extrusionOk="0">
                  <a:moveTo>
                    <a:pt x="9720" y="1"/>
                  </a:moveTo>
                  <a:lnTo>
                    <a:pt x="0" y="7093"/>
                  </a:lnTo>
                  <a:cubicBezTo>
                    <a:pt x="0" y="7093"/>
                    <a:pt x="1632" y="9733"/>
                    <a:pt x="2184" y="10867"/>
                  </a:cubicBezTo>
                  <a:cubicBezTo>
                    <a:pt x="2547" y="10461"/>
                    <a:pt x="2910" y="10279"/>
                    <a:pt x="3265" y="10279"/>
                  </a:cubicBezTo>
                  <a:cubicBezTo>
                    <a:pt x="6274" y="10279"/>
                    <a:pt x="8594" y="23423"/>
                    <a:pt x="3547" y="24165"/>
                  </a:cubicBezTo>
                  <a:cubicBezTo>
                    <a:pt x="3560" y="24168"/>
                    <a:pt x="3574" y="24168"/>
                    <a:pt x="3588" y="24173"/>
                  </a:cubicBezTo>
                  <a:lnTo>
                    <a:pt x="4395" y="24261"/>
                  </a:lnTo>
                  <a:cubicBezTo>
                    <a:pt x="6041" y="24260"/>
                    <a:pt x="7789" y="23181"/>
                    <a:pt x="8409" y="21316"/>
                  </a:cubicBezTo>
                  <a:cubicBezTo>
                    <a:pt x="8768" y="20243"/>
                    <a:pt x="9720" y="12615"/>
                    <a:pt x="9720" y="12615"/>
                  </a:cubicBezTo>
                  <a:lnTo>
                    <a:pt x="9720" y="1"/>
                  </a:ln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063150" y="1862700"/>
              <a:ext cx="596500" cy="836250"/>
            </a:xfrm>
            <a:custGeom>
              <a:avLst/>
              <a:gdLst/>
              <a:ahLst/>
              <a:cxnLst/>
              <a:rect l="l" t="t" r="r" b="b"/>
              <a:pathLst>
                <a:path w="23860" h="33450" extrusionOk="0">
                  <a:moveTo>
                    <a:pt x="1673" y="11241"/>
                  </a:moveTo>
                  <a:cubicBezTo>
                    <a:pt x="1" y="21618"/>
                    <a:pt x="1841" y="31185"/>
                    <a:pt x="6845" y="32317"/>
                  </a:cubicBezTo>
                  <a:cubicBezTo>
                    <a:pt x="11851" y="33449"/>
                    <a:pt x="19022" y="27977"/>
                    <a:pt x="19022" y="23150"/>
                  </a:cubicBezTo>
                  <a:cubicBezTo>
                    <a:pt x="19022" y="18322"/>
                    <a:pt x="23859" y="5744"/>
                    <a:pt x="18356" y="2872"/>
                  </a:cubicBezTo>
                  <a:cubicBezTo>
                    <a:pt x="12851" y="1"/>
                    <a:pt x="2741" y="4628"/>
                    <a:pt x="1673" y="1124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051275" y="1877050"/>
              <a:ext cx="1014225" cy="1088375"/>
            </a:xfrm>
            <a:custGeom>
              <a:avLst/>
              <a:gdLst/>
              <a:ahLst/>
              <a:cxnLst/>
              <a:rect l="l" t="t" r="r" b="b"/>
              <a:pathLst>
                <a:path w="40569" h="43535" extrusionOk="0">
                  <a:moveTo>
                    <a:pt x="12930" y="0"/>
                  </a:moveTo>
                  <a:cubicBezTo>
                    <a:pt x="10549" y="0"/>
                    <a:pt x="6972" y="2123"/>
                    <a:pt x="4089" y="4523"/>
                  </a:cubicBezTo>
                  <a:cubicBezTo>
                    <a:pt x="667" y="7375"/>
                    <a:pt x="1" y="13188"/>
                    <a:pt x="1419" y="13188"/>
                  </a:cubicBezTo>
                  <a:cubicBezTo>
                    <a:pt x="1539" y="13188"/>
                    <a:pt x="1675" y="13146"/>
                    <a:pt x="1825" y="13057"/>
                  </a:cubicBezTo>
                  <a:cubicBezTo>
                    <a:pt x="3742" y="11917"/>
                    <a:pt x="6355" y="9721"/>
                    <a:pt x="6355" y="9721"/>
                  </a:cubicBezTo>
                  <a:cubicBezTo>
                    <a:pt x="6905" y="16251"/>
                    <a:pt x="17607" y="17616"/>
                    <a:pt x="17607" y="17616"/>
                  </a:cubicBezTo>
                  <a:lnTo>
                    <a:pt x="17646" y="43535"/>
                  </a:lnTo>
                  <a:cubicBezTo>
                    <a:pt x="22384" y="43535"/>
                    <a:pt x="25782" y="32651"/>
                    <a:pt x="28479" y="32651"/>
                  </a:cubicBezTo>
                  <a:cubicBezTo>
                    <a:pt x="31177" y="32651"/>
                    <a:pt x="34002" y="30426"/>
                    <a:pt x="34002" y="30426"/>
                  </a:cubicBezTo>
                  <a:cubicBezTo>
                    <a:pt x="38195" y="31895"/>
                    <a:pt x="40240" y="33493"/>
                    <a:pt x="40240" y="33493"/>
                  </a:cubicBezTo>
                  <a:cubicBezTo>
                    <a:pt x="40240" y="33493"/>
                    <a:pt x="40568" y="32026"/>
                    <a:pt x="39581" y="27486"/>
                  </a:cubicBezTo>
                  <a:cubicBezTo>
                    <a:pt x="38956" y="24611"/>
                    <a:pt x="36090" y="24084"/>
                    <a:pt x="34071" y="24084"/>
                  </a:cubicBezTo>
                  <a:cubicBezTo>
                    <a:pt x="32901" y="24084"/>
                    <a:pt x="32015" y="24261"/>
                    <a:pt x="32015" y="24261"/>
                  </a:cubicBezTo>
                  <a:cubicBezTo>
                    <a:pt x="32936" y="21300"/>
                    <a:pt x="30962" y="20313"/>
                    <a:pt x="29778" y="18734"/>
                  </a:cubicBezTo>
                  <a:cubicBezTo>
                    <a:pt x="28593" y="17156"/>
                    <a:pt x="28329" y="11498"/>
                    <a:pt x="24580" y="5181"/>
                  </a:cubicBezTo>
                  <a:cubicBezTo>
                    <a:pt x="22147" y="1084"/>
                    <a:pt x="18690" y="364"/>
                    <a:pt x="16562" y="364"/>
                  </a:cubicBezTo>
                  <a:cubicBezTo>
                    <a:pt x="15409" y="364"/>
                    <a:pt x="14646" y="575"/>
                    <a:pt x="14646" y="575"/>
                  </a:cubicBezTo>
                  <a:cubicBezTo>
                    <a:pt x="14204" y="177"/>
                    <a:pt x="13617" y="0"/>
                    <a:pt x="1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130600" y="3498500"/>
              <a:ext cx="725025" cy="1310725"/>
            </a:xfrm>
            <a:custGeom>
              <a:avLst/>
              <a:gdLst/>
              <a:ahLst/>
              <a:cxnLst/>
              <a:rect l="l" t="t" r="r" b="b"/>
              <a:pathLst>
                <a:path w="29001" h="52429" extrusionOk="0">
                  <a:moveTo>
                    <a:pt x="23140" y="0"/>
                  </a:moveTo>
                  <a:cubicBezTo>
                    <a:pt x="10709" y="12945"/>
                    <a:pt x="1" y="52429"/>
                    <a:pt x="1" y="52429"/>
                  </a:cubicBezTo>
                  <a:lnTo>
                    <a:pt x="17847" y="52429"/>
                  </a:lnTo>
                  <a:lnTo>
                    <a:pt x="29001" y="2621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664175" y="3234975"/>
              <a:ext cx="1663475" cy="1531425"/>
            </a:xfrm>
            <a:custGeom>
              <a:avLst/>
              <a:gdLst/>
              <a:ahLst/>
              <a:cxnLst/>
              <a:rect l="l" t="t" r="r" b="b"/>
              <a:pathLst>
                <a:path w="66539" h="61257" extrusionOk="0">
                  <a:moveTo>
                    <a:pt x="66539" y="12679"/>
                  </a:moveTo>
                  <a:cubicBezTo>
                    <a:pt x="63938" y="9725"/>
                    <a:pt x="50084" y="0"/>
                    <a:pt x="32422" y="1057"/>
                  </a:cubicBezTo>
                  <a:cubicBezTo>
                    <a:pt x="16849" y="1988"/>
                    <a:pt x="4253" y="6800"/>
                    <a:pt x="1797" y="10541"/>
                  </a:cubicBezTo>
                  <a:cubicBezTo>
                    <a:pt x="0" y="13278"/>
                    <a:pt x="3936" y="31751"/>
                    <a:pt x="6672" y="39105"/>
                  </a:cubicBezTo>
                  <a:cubicBezTo>
                    <a:pt x="9411" y="46461"/>
                    <a:pt x="10606" y="54330"/>
                    <a:pt x="10606" y="61000"/>
                  </a:cubicBezTo>
                  <a:cubicBezTo>
                    <a:pt x="10606" y="61000"/>
                    <a:pt x="54652" y="60743"/>
                    <a:pt x="54908" y="61000"/>
                  </a:cubicBezTo>
                  <a:cubicBezTo>
                    <a:pt x="55166" y="61256"/>
                    <a:pt x="60382" y="44751"/>
                    <a:pt x="61065" y="36541"/>
                  </a:cubicBezTo>
                  <a:cubicBezTo>
                    <a:pt x="61749" y="28331"/>
                    <a:pt x="60211" y="19265"/>
                    <a:pt x="66539" y="126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299800" y="2878200"/>
              <a:ext cx="437475" cy="643575"/>
            </a:xfrm>
            <a:custGeom>
              <a:avLst/>
              <a:gdLst/>
              <a:ahLst/>
              <a:cxnLst/>
              <a:rect l="l" t="t" r="r" b="b"/>
              <a:pathLst>
                <a:path w="17499" h="25743" extrusionOk="0">
                  <a:moveTo>
                    <a:pt x="17279" y="0"/>
                  </a:moveTo>
                  <a:cubicBezTo>
                    <a:pt x="17279" y="0"/>
                    <a:pt x="17499" y="13689"/>
                    <a:pt x="17279" y="17775"/>
                  </a:cubicBezTo>
                  <a:cubicBezTo>
                    <a:pt x="17060" y="21862"/>
                    <a:pt x="10726" y="25539"/>
                    <a:pt x="8378" y="25641"/>
                  </a:cubicBezTo>
                  <a:cubicBezTo>
                    <a:pt x="6028" y="25742"/>
                    <a:pt x="818" y="22270"/>
                    <a:pt x="0" y="16447"/>
                  </a:cubicBezTo>
                  <a:lnTo>
                    <a:pt x="0" y="4087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299800" y="2878200"/>
              <a:ext cx="434100" cy="455575"/>
            </a:xfrm>
            <a:custGeom>
              <a:avLst/>
              <a:gdLst/>
              <a:ahLst/>
              <a:cxnLst/>
              <a:rect l="l" t="t" r="r" b="b"/>
              <a:pathLst>
                <a:path w="17364" h="18223" extrusionOk="0">
                  <a:moveTo>
                    <a:pt x="17279" y="0"/>
                  </a:moveTo>
                  <a:lnTo>
                    <a:pt x="0" y="4087"/>
                  </a:lnTo>
                  <a:lnTo>
                    <a:pt x="0" y="14222"/>
                  </a:lnTo>
                  <a:cubicBezTo>
                    <a:pt x="630" y="16995"/>
                    <a:pt x="2816" y="18223"/>
                    <a:pt x="5265" y="18223"/>
                  </a:cubicBezTo>
                  <a:cubicBezTo>
                    <a:pt x="8411" y="18223"/>
                    <a:pt x="11992" y="16198"/>
                    <a:pt x="13271" y="12822"/>
                  </a:cubicBezTo>
                  <a:cubicBezTo>
                    <a:pt x="14574" y="9381"/>
                    <a:pt x="15689" y="8359"/>
                    <a:pt x="17363" y="7438"/>
                  </a:cubicBezTo>
                  <a:cubicBezTo>
                    <a:pt x="17336" y="3470"/>
                    <a:pt x="17279" y="0"/>
                    <a:pt x="1727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171550" y="2440775"/>
              <a:ext cx="555900" cy="797925"/>
            </a:xfrm>
            <a:custGeom>
              <a:avLst/>
              <a:gdLst/>
              <a:ahLst/>
              <a:cxnLst/>
              <a:rect l="l" t="t" r="r" b="b"/>
              <a:pathLst>
                <a:path w="22236" h="31917" extrusionOk="0">
                  <a:moveTo>
                    <a:pt x="549" y="12179"/>
                  </a:moveTo>
                  <a:cubicBezTo>
                    <a:pt x="1198" y="22208"/>
                    <a:pt x="5286" y="31917"/>
                    <a:pt x="11763" y="30893"/>
                  </a:cubicBezTo>
                  <a:cubicBezTo>
                    <a:pt x="19796" y="29624"/>
                    <a:pt x="22236" y="17440"/>
                    <a:pt x="21918" y="10800"/>
                  </a:cubicBezTo>
                  <a:cubicBezTo>
                    <a:pt x="21601" y="4160"/>
                    <a:pt x="17817" y="10"/>
                    <a:pt x="12058" y="3"/>
                  </a:cubicBezTo>
                  <a:cubicBezTo>
                    <a:pt x="6578" y="0"/>
                    <a:pt x="1" y="3687"/>
                    <a:pt x="549" y="12179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686175" y="2729200"/>
              <a:ext cx="91250" cy="187500"/>
            </a:xfrm>
            <a:custGeom>
              <a:avLst/>
              <a:gdLst/>
              <a:ahLst/>
              <a:cxnLst/>
              <a:rect l="l" t="t" r="r" b="b"/>
              <a:pathLst>
                <a:path w="3650" h="7500" extrusionOk="0">
                  <a:moveTo>
                    <a:pt x="3220" y="3983"/>
                  </a:moveTo>
                  <a:cubicBezTo>
                    <a:pt x="2791" y="5982"/>
                    <a:pt x="1818" y="7500"/>
                    <a:pt x="1047" y="7372"/>
                  </a:cubicBezTo>
                  <a:cubicBezTo>
                    <a:pt x="277" y="7243"/>
                    <a:pt x="0" y="5518"/>
                    <a:pt x="430" y="3517"/>
                  </a:cubicBezTo>
                  <a:cubicBezTo>
                    <a:pt x="859" y="1518"/>
                    <a:pt x="1832" y="0"/>
                    <a:pt x="2603" y="130"/>
                  </a:cubicBezTo>
                  <a:cubicBezTo>
                    <a:pt x="3374" y="258"/>
                    <a:pt x="3650" y="1984"/>
                    <a:pt x="3220" y="3983"/>
                  </a:cubicBezTo>
                  <a:close/>
                </a:path>
              </a:pathLst>
            </a:custGeom>
            <a:solidFill>
              <a:srgbClr val="C1BCD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155800" y="2397625"/>
              <a:ext cx="635925" cy="440775"/>
            </a:xfrm>
            <a:custGeom>
              <a:avLst/>
              <a:gdLst/>
              <a:ahLst/>
              <a:cxnLst/>
              <a:rect l="l" t="t" r="r" b="b"/>
              <a:pathLst>
                <a:path w="25437" h="17631" extrusionOk="0">
                  <a:moveTo>
                    <a:pt x="12170" y="1"/>
                  </a:moveTo>
                  <a:cubicBezTo>
                    <a:pt x="11898" y="1"/>
                    <a:pt x="11614" y="7"/>
                    <a:pt x="11316" y="19"/>
                  </a:cubicBezTo>
                  <a:cubicBezTo>
                    <a:pt x="4391" y="306"/>
                    <a:pt x="2695" y="3878"/>
                    <a:pt x="2750" y="5207"/>
                  </a:cubicBezTo>
                  <a:cubicBezTo>
                    <a:pt x="2805" y="6536"/>
                    <a:pt x="181" y="6645"/>
                    <a:pt x="91" y="9756"/>
                  </a:cubicBezTo>
                  <a:cubicBezTo>
                    <a:pt x="1" y="12866"/>
                    <a:pt x="86" y="13601"/>
                    <a:pt x="1310" y="15474"/>
                  </a:cubicBezTo>
                  <a:cubicBezTo>
                    <a:pt x="1310" y="15474"/>
                    <a:pt x="1219" y="11976"/>
                    <a:pt x="2408" y="11976"/>
                  </a:cubicBezTo>
                  <a:cubicBezTo>
                    <a:pt x="2414" y="11976"/>
                    <a:pt x="2420" y="11976"/>
                    <a:pt x="2426" y="11976"/>
                  </a:cubicBezTo>
                  <a:cubicBezTo>
                    <a:pt x="2491" y="11978"/>
                    <a:pt x="2554" y="11979"/>
                    <a:pt x="2615" y="11979"/>
                  </a:cubicBezTo>
                  <a:cubicBezTo>
                    <a:pt x="4555" y="11979"/>
                    <a:pt x="5237" y="11070"/>
                    <a:pt x="5237" y="11070"/>
                  </a:cubicBezTo>
                  <a:cubicBezTo>
                    <a:pt x="6898" y="12558"/>
                    <a:pt x="8754" y="12970"/>
                    <a:pt x="10493" y="12970"/>
                  </a:cubicBezTo>
                  <a:cubicBezTo>
                    <a:pt x="12644" y="12970"/>
                    <a:pt x="14614" y="12340"/>
                    <a:pt x="15809" y="12340"/>
                  </a:cubicBezTo>
                  <a:cubicBezTo>
                    <a:pt x="16494" y="12340"/>
                    <a:pt x="16925" y="12547"/>
                    <a:pt x="16990" y="13197"/>
                  </a:cubicBezTo>
                  <a:cubicBezTo>
                    <a:pt x="17176" y="15083"/>
                    <a:pt x="17782" y="15325"/>
                    <a:pt x="18408" y="15325"/>
                  </a:cubicBezTo>
                  <a:cubicBezTo>
                    <a:pt x="18624" y="15325"/>
                    <a:pt x="18843" y="15296"/>
                    <a:pt x="19047" y="15296"/>
                  </a:cubicBezTo>
                  <a:cubicBezTo>
                    <a:pt x="19441" y="15296"/>
                    <a:pt x="19784" y="15403"/>
                    <a:pt x="19955" y="16033"/>
                  </a:cubicBezTo>
                  <a:cubicBezTo>
                    <a:pt x="20135" y="16698"/>
                    <a:pt x="20377" y="17170"/>
                    <a:pt x="20588" y="17491"/>
                  </a:cubicBezTo>
                  <a:cubicBezTo>
                    <a:pt x="20652" y="17587"/>
                    <a:pt x="20755" y="17630"/>
                    <a:pt x="20859" y="17630"/>
                  </a:cubicBezTo>
                  <a:cubicBezTo>
                    <a:pt x="21010" y="17630"/>
                    <a:pt x="21162" y="17537"/>
                    <a:pt x="21193" y="17377"/>
                  </a:cubicBezTo>
                  <a:cubicBezTo>
                    <a:pt x="21934" y="13573"/>
                    <a:pt x="23816" y="13393"/>
                    <a:pt x="23816" y="13393"/>
                  </a:cubicBezTo>
                  <a:cubicBezTo>
                    <a:pt x="25437" y="5519"/>
                    <a:pt x="22112" y="3319"/>
                    <a:pt x="19968" y="3113"/>
                  </a:cubicBezTo>
                  <a:cubicBezTo>
                    <a:pt x="17916" y="2915"/>
                    <a:pt x="18209" y="1"/>
                    <a:pt x="1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140675" y="3278750"/>
              <a:ext cx="349150" cy="417050"/>
            </a:xfrm>
            <a:custGeom>
              <a:avLst/>
              <a:gdLst/>
              <a:ahLst/>
              <a:cxnLst/>
              <a:rect l="l" t="t" r="r" b="b"/>
              <a:pathLst>
                <a:path w="13966" h="16682" extrusionOk="0">
                  <a:moveTo>
                    <a:pt x="6360" y="1"/>
                  </a:moveTo>
                  <a:cubicBezTo>
                    <a:pt x="4323" y="283"/>
                    <a:pt x="2370" y="631"/>
                    <a:pt x="514" y="1024"/>
                  </a:cubicBezTo>
                  <a:cubicBezTo>
                    <a:pt x="1" y="3923"/>
                    <a:pt x="2177" y="13313"/>
                    <a:pt x="6362" y="16519"/>
                  </a:cubicBezTo>
                  <a:cubicBezTo>
                    <a:pt x="6362" y="16519"/>
                    <a:pt x="6489" y="16681"/>
                    <a:pt x="6736" y="16681"/>
                  </a:cubicBezTo>
                  <a:cubicBezTo>
                    <a:pt x="7011" y="16681"/>
                    <a:pt x="7435" y="16479"/>
                    <a:pt x="7996" y="15622"/>
                  </a:cubicBezTo>
                  <a:cubicBezTo>
                    <a:pt x="9012" y="14071"/>
                    <a:pt x="12369" y="9511"/>
                    <a:pt x="13774" y="9511"/>
                  </a:cubicBezTo>
                  <a:cubicBezTo>
                    <a:pt x="13842" y="9511"/>
                    <a:pt x="13907" y="9522"/>
                    <a:pt x="13966" y="9545"/>
                  </a:cubicBezTo>
                  <a:lnTo>
                    <a:pt x="13961" y="9537"/>
                  </a:lnTo>
                  <a:cubicBezTo>
                    <a:pt x="11398" y="9003"/>
                    <a:pt x="7098" y="5674"/>
                    <a:pt x="6360" y="425"/>
                  </a:cubicBezTo>
                  <a:lnTo>
                    <a:pt x="6360" y="1"/>
                  </a:ln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536625" y="3275600"/>
              <a:ext cx="344525" cy="431725"/>
            </a:xfrm>
            <a:custGeom>
              <a:avLst/>
              <a:gdLst/>
              <a:ahLst/>
              <a:cxnLst/>
              <a:rect l="l" t="t" r="r" b="b"/>
              <a:pathLst>
                <a:path w="13781" h="17269" extrusionOk="0">
                  <a:moveTo>
                    <a:pt x="55" y="9512"/>
                  </a:moveTo>
                  <a:cubicBezTo>
                    <a:pt x="36" y="9516"/>
                    <a:pt x="18" y="9522"/>
                    <a:pt x="0" y="9529"/>
                  </a:cubicBezTo>
                  <a:cubicBezTo>
                    <a:pt x="19" y="9523"/>
                    <a:pt x="37" y="9518"/>
                    <a:pt x="55" y="9512"/>
                  </a:cubicBezTo>
                  <a:close/>
                  <a:moveTo>
                    <a:pt x="7865" y="0"/>
                  </a:moveTo>
                  <a:cubicBezTo>
                    <a:pt x="7849" y="738"/>
                    <a:pt x="7828" y="1384"/>
                    <a:pt x="7803" y="1879"/>
                  </a:cubicBezTo>
                  <a:cubicBezTo>
                    <a:pt x="7613" y="5410"/>
                    <a:pt x="2859" y="8634"/>
                    <a:pt x="55" y="9512"/>
                  </a:cubicBezTo>
                  <a:lnTo>
                    <a:pt x="55" y="9512"/>
                  </a:lnTo>
                  <a:cubicBezTo>
                    <a:pt x="91" y="9504"/>
                    <a:pt x="128" y="9500"/>
                    <a:pt x="168" y="9500"/>
                  </a:cubicBezTo>
                  <a:cubicBezTo>
                    <a:pt x="1688" y="9500"/>
                    <a:pt x="6207" y="15454"/>
                    <a:pt x="7017" y="16807"/>
                  </a:cubicBezTo>
                  <a:cubicBezTo>
                    <a:pt x="7203" y="17120"/>
                    <a:pt x="7425" y="17269"/>
                    <a:pt x="7673" y="17269"/>
                  </a:cubicBezTo>
                  <a:cubicBezTo>
                    <a:pt x="8543" y="17269"/>
                    <a:pt x="9744" y="15438"/>
                    <a:pt x="10939" y="12386"/>
                  </a:cubicBezTo>
                  <a:cubicBezTo>
                    <a:pt x="12056" y="9535"/>
                    <a:pt x="13780" y="4624"/>
                    <a:pt x="13057" y="1156"/>
                  </a:cubicBezTo>
                  <a:cubicBezTo>
                    <a:pt x="11348" y="679"/>
                    <a:pt x="9615" y="292"/>
                    <a:pt x="7865" y="0"/>
                  </a:cubicBez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155975" y="3214950"/>
              <a:ext cx="333975" cy="464625"/>
            </a:xfrm>
            <a:custGeom>
              <a:avLst/>
              <a:gdLst/>
              <a:ahLst/>
              <a:cxnLst/>
              <a:rect l="l" t="t" r="r" b="b"/>
              <a:pathLst>
                <a:path w="13359" h="18585" extrusionOk="0">
                  <a:moveTo>
                    <a:pt x="5753" y="2977"/>
                  </a:moveTo>
                  <a:lnTo>
                    <a:pt x="5753" y="1"/>
                  </a:lnTo>
                  <a:cubicBezTo>
                    <a:pt x="3171" y="1136"/>
                    <a:pt x="779" y="2093"/>
                    <a:pt x="515" y="3571"/>
                  </a:cubicBezTo>
                  <a:cubicBezTo>
                    <a:pt x="0" y="6467"/>
                    <a:pt x="2325" y="14884"/>
                    <a:pt x="5753" y="17855"/>
                  </a:cubicBezTo>
                  <a:cubicBezTo>
                    <a:pt x="5753" y="17855"/>
                    <a:pt x="6323" y="18584"/>
                    <a:pt x="7389" y="16958"/>
                  </a:cubicBezTo>
                  <a:cubicBezTo>
                    <a:pt x="8453" y="15333"/>
                    <a:pt x="12097" y="11609"/>
                    <a:pt x="13358" y="12097"/>
                  </a:cubicBezTo>
                  <a:lnTo>
                    <a:pt x="13354" y="12089"/>
                  </a:lnTo>
                  <a:cubicBezTo>
                    <a:pt x="10791" y="11557"/>
                    <a:pt x="6491" y="8226"/>
                    <a:pt x="5753" y="29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536750" y="3189400"/>
              <a:ext cx="332075" cy="511175"/>
            </a:xfrm>
            <a:custGeom>
              <a:avLst/>
              <a:gdLst/>
              <a:ahLst/>
              <a:cxnLst/>
              <a:rect l="l" t="t" r="r" b="b"/>
              <a:pathLst>
                <a:path w="13283" h="20447" extrusionOk="0">
                  <a:moveTo>
                    <a:pt x="12117" y="3494"/>
                  </a:moveTo>
                  <a:cubicBezTo>
                    <a:pt x="11403" y="1877"/>
                    <a:pt x="9085" y="563"/>
                    <a:pt x="7898" y="1"/>
                  </a:cubicBezTo>
                  <a:cubicBezTo>
                    <a:pt x="7891" y="2199"/>
                    <a:pt x="7865" y="4157"/>
                    <a:pt x="7801" y="5327"/>
                  </a:cubicBezTo>
                  <a:cubicBezTo>
                    <a:pt x="7610" y="8881"/>
                    <a:pt x="2797" y="12124"/>
                    <a:pt x="0" y="12977"/>
                  </a:cubicBezTo>
                  <a:lnTo>
                    <a:pt x="0" y="12977"/>
                  </a:lnTo>
                  <a:cubicBezTo>
                    <a:pt x="1320" y="12464"/>
                    <a:pt x="6175" y="17632"/>
                    <a:pt x="7015" y="19039"/>
                  </a:cubicBezTo>
                  <a:cubicBezTo>
                    <a:pt x="7857" y="20446"/>
                    <a:pt x="8897" y="18807"/>
                    <a:pt x="10604" y="14952"/>
                  </a:cubicBezTo>
                  <a:cubicBezTo>
                    <a:pt x="12341" y="11028"/>
                    <a:pt x="13283" y="6131"/>
                    <a:pt x="12117" y="3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038050" y="3551950"/>
              <a:ext cx="503425" cy="1002925"/>
            </a:xfrm>
            <a:custGeom>
              <a:avLst/>
              <a:gdLst/>
              <a:ahLst/>
              <a:cxnLst/>
              <a:rect l="l" t="t" r="r" b="b"/>
              <a:pathLst>
                <a:path w="20137" h="40117" extrusionOk="0">
                  <a:moveTo>
                    <a:pt x="20137" y="40116"/>
                  </a:moveTo>
                  <a:cubicBezTo>
                    <a:pt x="20137" y="28765"/>
                    <a:pt x="16830" y="6015"/>
                    <a:pt x="11584" y="0"/>
                  </a:cubicBezTo>
                  <a:cubicBezTo>
                    <a:pt x="11584" y="0"/>
                    <a:pt x="3374" y="4392"/>
                    <a:pt x="776" y="18311"/>
                  </a:cubicBezTo>
                  <a:cubicBezTo>
                    <a:pt x="1" y="22470"/>
                    <a:pt x="1321" y="34352"/>
                    <a:pt x="1663" y="3936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736425" y="4350775"/>
              <a:ext cx="818950" cy="483450"/>
            </a:xfrm>
            <a:custGeom>
              <a:avLst/>
              <a:gdLst/>
              <a:ahLst/>
              <a:cxnLst/>
              <a:rect l="l" t="t" r="r" b="b"/>
              <a:pathLst>
                <a:path w="32758" h="19338" extrusionOk="0">
                  <a:moveTo>
                    <a:pt x="185" y="19337"/>
                  </a:moveTo>
                  <a:lnTo>
                    <a:pt x="25099" y="19337"/>
                  </a:lnTo>
                  <a:cubicBezTo>
                    <a:pt x="28789" y="19337"/>
                    <a:pt x="32758" y="16324"/>
                    <a:pt x="32200" y="8163"/>
                  </a:cubicBezTo>
                  <a:cubicBezTo>
                    <a:pt x="31644" y="0"/>
                    <a:pt x="18289" y="1145"/>
                    <a:pt x="13727" y="7416"/>
                  </a:cubicBezTo>
                  <a:lnTo>
                    <a:pt x="1" y="95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036300" y="4552300"/>
              <a:ext cx="825900" cy="281925"/>
            </a:xfrm>
            <a:custGeom>
              <a:avLst/>
              <a:gdLst/>
              <a:ahLst/>
              <a:cxnLst/>
              <a:rect l="l" t="t" r="r" b="b"/>
              <a:pathLst>
                <a:path w="33036" h="11277" extrusionOk="0">
                  <a:moveTo>
                    <a:pt x="15638" y="10777"/>
                  </a:moveTo>
                  <a:lnTo>
                    <a:pt x="16816" y="9672"/>
                  </a:lnTo>
                  <a:lnTo>
                    <a:pt x="20399" y="10941"/>
                  </a:lnTo>
                  <a:cubicBezTo>
                    <a:pt x="21021" y="11163"/>
                    <a:pt x="21676" y="11275"/>
                    <a:pt x="22336" y="11275"/>
                  </a:cubicBezTo>
                  <a:lnTo>
                    <a:pt x="29449" y="11275"/>
                  </a:lnTo>
                  <a:cubicBezTo>
                    <a:pt x="29449" y="11275"/>
                    <a:pt x="32814" y="10555"/>
                    <a:pt x="32925" y="6583"/>
                  </a:cubicBezTo>
                  <a:cubicBezTo>
                    <a:pt x="33035" y="2611"/>
                    <a:pt x="29615" y="1452"/>
                    <a:pt x="28124" y="1452"/>
                  </a:cubicBezTo>
                  <a:lnTo>
                    <a:pt x="20328" y="1452"/>
                  </a:lnTo>
                  <a:cubicBezTo>
                    <a:pt x="19936" y="1452"/>
                    <a:pt x="19548" y="1411"/>
                    <a:pt x="19164" y="1332"/>
                  </a:cubicBezTo>
                  <a:lnTo>
                    <a:pt x="13619" y="173"/>
                  </a:lnTo>
                  <a:cubicBezTo>
                    <a:pt x="12800" y="1"/>
                    <a:pt x="11947" y="137"/>
                    <a:pt x="11221" y="554"/>
                  </a:cubicBezTo>
                  <a:lnTo>
                    <a:pt x="8077" y="2360"/>
                  </a:lnTo>
                  <a:cubicBezTo>
                    <a:pt x="7469" y="2709"/>
                    <a:pt x="6910" y="3139"/>
                    <a:pt x="6414" y="3635"/>
                  </a:cubicBezTo>
                  <a:lnTo>
                    <a:pt x="711" y="9350"/>
                  </a:lnTo>
                  <a:cubicBezTo>
                    <a:pt x="1" y="10060"/>
                    <a:pt x="506" y="11276"/>
                    <a:pt x="1510" y="11276"/>
                  </a:cubicBezTo>
                  <a:lnTo>
                    <a:pt x="14376" y="11276"/>
                  </a:lnTo>
                  <a:cubicBezTo>
                    <a:pt x="14845" y="11276"/>
                    <a:pt x="15295" y="11098"/>
                    <a:pt x="15638" y="10777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074650" y="2672900"/>
              <a:ext cx="1105475" cy="1408775"/>
            </a:xfrm>
            <a:custGeom>
              <a:avLst/>
              <a:gdLst/>
              <a:ahLst/>
              <a:cxnLst/>
              <a:rect l="l" t="t" r="r" b="b"/>
              <a:pathLst>
                <a:path w="44219" h="56351" extrusionOk="0">
                  <a:moveTo>
                    <a:pt x="40175" y="3086"/>
                  </a:moveTo>
                  <a:cubicBezTo>
                    <a:pt x="34834" y="1"/>
                    <a:pt x="25474" y="8781"/>
                    <a:pt x="27488" y="19158"/>
                  </a:cubicBezTo>
                  <a:cubicBezTo>
                    <a:pt x="29501" y="29536"/>
                    <a:pt x="18104" y="42412"/>
                    <a:pt x="18104" y="42412"/>
                  </a:cubicBezTo>
                  <a:cubicBezTo>
                    <a:pt x="18104" y="42412"/>
                    <a:pt x="5186" y="47600"/>
                    <a:pt x="0" y="48582"/>
                  </a:cubicBezTo>
                  <a:cubicBezTo>
                    <a:pt x="1245" y="50349"/>
                    <a:pt x="2663" y="52972"/>
                    <a:pt x="3307" y="56350"/>
                  </a:cubicBezTo>
                  <a:cubicBezTo>
                    <a:pt x="11791" y="55652"/>
                    <a:pt x="23961" y="53926"/>
                    <a:pt x="28882" y="49827"/>
                  </a:cubicBezTo>
                  <a:cubicBezTo>
                    <a:pt x="36317" y="43631"/>
                    <a:pt x="44214" y="20784"/>
                    <a:pt x="44216" y="13526"/>
                  </a:cubicBezTo>
                  <a:cubicBezTo>
                    <a:pt x="44219" y="5078"/>
                    <a:pt x="40175" y="3086"/>
                    <a:pt x="40175" y="308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294225" y="3887450"/>
              <a:ext cx="863125" cy="333175"/>
            </a:xfrm>
            <a:custGeom>
              <a:avLst/>
              <a:gdLst/>
              <a:ahLst/>
              <a:cxnLst/>
              <a:rect l="l" t="t" r="r" b="b"/>
              <a:pathLst>
                <a:path w="34525" h="13327" extrusionOk="0">
                  <a:moveTo>
                    <a:pt x="29867" y="161"/>
                  </a:moveTo>
                  <a:lnTo>
                    <a:pt x="13166" y="161"/>
                  </a:lnTo>
                  <a:cubicBezTo>
                    <a:pt x="13166" y="161"/>
                    <a:pt x="1238" y="4201"/>
                    <a:pt x="929" y="4891"/>
                  </a:cubicBezTo>
                  <a:cubicBezTo>
                    <a:pt x="619" y="5581"/>
                    <a:pt x="0" y="9690"/>
                    <a:pt x="929" y="10656"/>
                  </a:cubicBezTo>
                  <a:cubicBezTo>
                    <a:pt x="1859" y="11623"/>
                    <a:pt x="7899" y="13327"/>
                    <a:pt x="9449" y="13017"/>
                  </a:cubicBezTo>
                  <a:cubicBezTo>
                    <a:pt x="10998" y="12706"/>
                    <a:pt x="23078" y="8215"/>
                    <a:pt x="25867" y="8215"/>
                  </a:cubicBezTo>
                  <a:cubicBezTo>
                    <a:pt x="26810" y="8215"/>
                    <a:pt x="30186" y="8125"/>
                    <a:pt x="34524" y="7768"/>
                  </a:cubicBezTo>
                  <a:cubicBezTo>
                    <a:pt x="33880" y="4390"/>
                    <a:pt x="32462" y="1767"/>
                    <a:pt x="31217" y="0"/>
                  </a:cubicBezTo>
                  <a:cubicBezTo>
                    <a:pt x="30676" y="103"/>
                    <a:pt x="30216" y="161"/>
                    <a:pt x="29867" y="16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365100" y="3389875"/>
              <a:ext cx="318675" cy="306950"/>
            </a:xfrm>
            <a:custGeom>
              <a:avLst/>
              <a:gdLst/>
              <a:ahLst/>
              <a:cxnLst/>
              <a:rect l="l" t="t" r="r" b="b"/>
              <a:pathLst>
                <a:path w="12747" h="12278" extrusionOk="0">
                  <a:moveTo>
                    <a:pt x="1" y="8967"/>
                  </a:moveTo>
                  <a:cubicBezTo>
                    <a:pt x="1" y="8967"/>
                    <a:pt x="4185" y="12277"/>
                    <a:pt x="8467" y="8967"/>
                  </a:cubicBezTo>
                  <a:cubicBezTo>
                    <a:pt x="12746" y="5656"/>
                    <a:pt x="9798" y="1"/>
                    <a:pt x="9798" y="1"/>
                  </a:cubicBezTo>
                  <a:lnTo>
                    <a:pt x="1" y="522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4775" y="2838350"/>
              <a:ext cx="201275" cy="619025"/>
            </a:xfrm>
            <a:custGeom>
              <a:avLst/>
              <a:gdLst/>
              <a:ahLst/>
              <a:cxnLst/>
              <a:rect l="l" t="t" r="r" b="b"/>
              <a:pathLst>
                <a:path w="8051" h="24761" extrusionOk="0">
                  <a:moveTo>
                    <a:pt x="8051" y="1"/>
                  </a:moveTo>
                  <a:lnTo>
                    <a:pt x="8051" y="24761"/>
                  </a:lnTo>
                  <a:lnTo>
                    <a:pt x="0" y="24761"/>
                  </a:lnTo>
                  <a:lnTo>
                    <a:pt x="0" y="135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988425" y="3944575"/>
              <a:ext cx="473100" cy="889650"/>
            </a:xfrm>
            <a:custGeom>
              <a:avLst/>
              <a:gdLst/>
              <a:ahLst/>
              <a:cxnLst/>
              <a:rect l="l" t="t" r="r" b="b"/>
              <a:pathLst>
                <a:path w="18924" h="35586" extrusionOk="0">
                  <a:moveTo>
                    <a:pt x="7979" y="17272"/>
                  </a:moveTo>
                  <a:cubicBezTo>
                    <a:pt x="7205" y="21403"/>
                    <a:pt x="2802" y="27206"/>
                    <a:pt x="1" y="35585"/>
                  </a:cubicBezTo>
                  <a:lnTo>
                    <a:pt x="16002" y="35585"/>
                  </a:lnTo>
                  <a:cubicBezTo>
                    <a:pt x="17537" y="25520"/>
                    <a:pt x="18924" y="12010"/>
                    <a:pt x="16735" y="0"/>
                  </a:cubicBezTo>
                  <a:lnTo>
                    <a:pt x="7508" y="0"/>
                  </a:lnTo>
                  <a:cubicBezTo>
                    <a:pt x="8361" y="4048"/>
                    <a:pt x="8708" y="13385"/>
                    <a:pt x="7979" y="1727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804250" y="3944575"/>
              <a:ext cx="401900" cy="889650"/>
            </a:xfrm>
            <a:custGeom>
              <a:avLst/>
              <a:gdLst/>
              <a:ahLst/>
              <a:cxnLst/>
              <a:rect l="l" t="t" r="r" b="b"/>
              <a:pathLst>
                <a:path w="16076" h="35586" extrusionOk="0">
                  <a:moveTo>
                    <a:pt x="1" y="16376"/>
                  </a:moveTo>
                  <a:cubicBezTo>
                    <a:pt x="1" y="16376"/>
                    <a:pt x="1853" y="25366"/>
                    <a:pt x="3118" y="35585"/>
                  </a:cubicBezTo>
                  <a:lnTo>
                    <a:pt x="7368" y="35585"/>
                  </a:lnTo>
                  <a:cubicBezTo>
                    <a:pt x="10169" y="27206"/>
                    <a:pt x="14572" y="21403"/>
                    <a:pt x="15346" y="17272"/>
                  </a:cubicBezTo>
                  <a:cubicBezTo>
                    <a:pt x="16075" y="13385"/>
                    <a:pt x="15728" y="4048"/>
                    <a:pt x="14875" y="0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72000" y="3912600"/>
              <a:ext cx="734150" cy="921625"/>
            </a:xfrm>
            <a:custGeom>
              <a:avLst/>
              <a:gdLst/>
              <a:ahLst/>
              <a:cxnLst/>
              <a:rect l="l" t="t" r="r" b="b"/>
              <a:pathLst>
                <a:path w="29366" h="36865" extrusionOk="0">
                  <a:moveTo>
                    <a:pt x="28165" y="1279"/>
                  </a:moveTo>
                  <a:cubicBezTo>
                    <a:pt x="28056" y="760"/>
                    <a:pt x="27939" y="322"/>
                    <a:pt x="27815" y="0"/>
                  </a:cubicBezTo>
                  <a:lnTo>
                    <a:pt x="1" y="0"/>
                  </a:lnTo>
                  <a:cubicBezTo>
                    <a:pt x="384" y="13387"/>
                    <a:pt x="1439" y="26710"/>
                    <a:pt x="2074" y="36864"/>
                  </a:cubicBezTo>
                  <a:lnTo>
                    <a:pt x="20659" y="36864"/>
                  </a:lnTo>
                  <a:cubicBezTo>
                    <a:pt x="23459" y="28485"/>
                    <a:pt x="27863" y="22682"/>
                    <a:pt x="28637" y="18551"/>
                  </a:cubicBezTo>
                  <a:cubicBezTo>
                    <a:pt x="29365" y="14664"/>
                    <a:pt x="29018" y="5327"/>
                    <a:pt x="28165" y="12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169600" y="2177125"/>
              <a:ext cx="1393475" cy="1986775"/>
            </a:xfrm>
            <a:custGeom>
              <a:avLst/>
              <a:gdLst/>
              <a:ahLst/>
              <a:cxnLst/>
              <a:rect l="l" t="t" r="r" b="b"/>
              <a:pathLst>
                <a:path w="55739" h="79471" extrusionOk="0">
                  <a:moveTo>
                    <a:pt x="31055" y="4414"/>
                  </a:moveTo>
                  <a:cubicBezTo>
                    <a:pt x="14603" y="0"/>
                    <a:pt x="3490" y="7345"/>
                    <a:pt x="1666" y="17892"/>
                  </a:cubicBezTo>
                  <a:cubicBezTo>
                    <a:pt x="0" y="27525"/>
                    <a:pt x="12095" y="57356"/>
                    <a:pt x="12095" y="69419"/>
                  </a:cubicBezTo>
                  <a:cubicBezTo>
                    <a:pt x="12095" y="69419"/>
                    <a:pt x="31596" y="79471"/>
                    <a:pt x="49487" y="70698"/>
                  </a:cubicBezTo>
                  <a:cubicBezTo>
                    <a:pt x="49487" y="70698"/>
                    <a:pt x="46804" y="57904"/>
                    <a:pt x="49487" y="46573"/>
                  </a:cubicBezTo>
                  <a:cubicBezTo>
                    <a:pt x="52171" y="35241"/>
                    <a:pt x="55739" y="28749"/>
                    <a:pt x="52708" y="20620"/>
                  </a:cubicBezTo>
                  <a:cubicBezTo>
                    <a:pt x="50060" y="13518"/>
                    <a:pt x="38750" y="6480"/>
                    <a:pt x="31055" y="441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813450" y="1987225"/>
              <a:ext cx="445075" cy="604225"/>
            </a:xfrm>
            <a:custGeom>
              <a:avLst/>
              <a:gdLst/>
              <a:ahLst/>
              <a:cxnLst/>
              <a:rect l="l" t="t" r="r" b="b"/>
              <a:pathLst>
                <a:path w="17803" h="24169" extrusionOk="0">
                  <a:moveTo>
                    <a:pt x="11450" y="1115"/>
                  </a:moveTo>
                  <a:cubicBezTo>
                    <a:pt x="11450" y="1115"/>
                    <a:pt x="5240" y="8924"/>
                    <a:pt x="2621" y="11413"/>
                  </a:cubicBezTo>
                  <a:cubicBezTo>
                    <a:pt x="1" y="13902"/>
                    <a:pt x="4835" y="18993"/>
                    <a:pt x="8503" y="21155"/>
                  </a:cubicBezTo>
                  <a:cubicBezTo>
                    <a:pt x="10926" y="22583"/>
                    <a:pt x="16034" y="24168"/>
                    <a:pt x="14528" y="19715"/>
                  </a:cubicBezTo>
                  <a:cubicBezTo>
                    <a:pt x="14528" y="19715"/>
                    <a:pt x="13676" y="17226"/>
                    <a:pt x="17803" y="13689"/>
                  </a:cubicBezTo>
                  <a:cubicBezTo>
                    <a:pt x="17803" y="13689"/>
                    <a:pt x="13218" y="1"/>
                    <a:pt x="11450" y="1115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037425" y="2078375"/>
              <a:ext cx="221100" cy="401700"/>
            </a:xfrm>
            <a:custGeom>
              <a:avLst/>
              <a:gdLst/>
              <a:ahLst/>
              <a:cxnLst/>
              <a:rect l="l" t="t" r="r" b="b"/>
              <a:pathLst>
                <a:path w="8844" h="16068" extrusionOk="0">
                  <a:moveTo>
                    <a:pt x="4803" y="1"/>
                  </a:moveTo>
                  <a:lnTo>
                    <a:pt x="2780" y="955"/>
                  </a:lnTo>
                  <a:cubicBezTo>
                    <a:pt x="424" y="5789"/>
                    <a:pt x="0" y="14897"/>
                    <a:pt x="5569" y="16067"/>
                  </a:cubicBezTo>
                  <a:lnTo>
                    <a:pt x="5569" y="16067"/>
                  </a:lnTo>
                  <a:cubicBezTo>
                    <a:pt x="5567" y="16066"/>
                    <a:pt x="4720" y="13578"/>
                    <a:pt x="8844" y="10043"/>
                  </a:cubicBezTo>
                  <a:cubicBezTo>
                    <a:pt x="8844" y="10043"/>
                    <a:pt x="6717" y="3699"/>
                    <a:pt x="4803" y="1"/>
                  </a:cubicBezTo>
                  <a:close/>
                  <a:moveTo>
                    <a:pt x="5569" y="16067"/>
                  </a:move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062775" y="1834125"/>
              <a:ext cx="510375" cy="585200"/>
            </a:xfrm>
            <a:custGeom>
              <a:avLst/>
              <a:gdLst/>
              <a:ahLst/>
              <a:cxnLst/>
              <a:rect l="l" t="t" r="r" b="b"/>
              <a:pathLst>
                <a:path w="20415" h="23408" extrusionOk="0">
                  <a:moveTo>
                    <a:pt x="3925" y="5832"/>
                  </a:moveTo>
                  <a:cubicBezTo>
                    <a:pt x="4450" y="2856"/>
                    <a:pt x="1789" y="2631"/>
                    <a:pt x="954" y="5117"/>
                  </a:cubicBezTo>
                  <a:cubicBezTo>
                    <a:pt x="0" y="7956"/>
                    <a:pt x="1052" y="9924"/>
                    <a:pt x="2145" y="9269"/>
                  </a:cubicBezTo>
                  <a:cubicBezTo>
                    <a:pt x="2145" y="9269"/>
                    <a:pt x="24" y="15682"/>
                    <a:pt x="2693" y="19544"/>
                  </a:cubicBezTo>
                  <a:cubicBezTo>
                    <a:pt x="5363" y="23407"/>
                    <a:pt x="8771" y="21921"/>
                    <a:pt x="13030" y="17727"/>
                  </a:cubicBezTo>
                  <a:cubicBezTo>
                    <a:pt x="16694" y="14118"/>
                    <a:pt x="19078" y="9712"/>
                    <a:pt x="19448" y="8015"/>
                  </a:cubicBezTo>
                  <a:cubicBezTo>
                    <a:pt x="20414" y="3584"/>
                    <a:pt x="15814" y="1"/>
                    <a:pt x="11497" y="234"/>
                  </a:cubicBezTo>
                  <a:cubicBezTo>
                    <a:pt x="6214" y="517"/>
                    <a:pt x="3925" y="5832"/>
                    <a:pt x="3925" y="5832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123775" y="1725425"/>
              <a:ext cx="564925" cy="391900"/>
            </a:xfrm>
            <a:custGeom>
              <a:avLst/>
              <a:gdLst/>
              <a:ahLst/>
              <a:cxnLst/>
              <a:rect l="l" t="t" r="r" b="b"/>
              <a:pathLst>
                <a:path w="22597" h="15676" extrusionOk="0">
                  <a:moveTo>
                    <a:pt x="9033" y="1"/>
                  </a:moveTo>
                  <a:cubicBezTo>
                    <a:pt x="6230" y="1"/>
                    <a:pt x="1561" y="1922"/>
                    <a:pt x="0" y="7807"/>
                  </a:cubicBezTo>
                  <a:cubicBezTo>
                    <a:pt x="0" y="7807"/>
                    <a:pt x="0" y="7807"/>
                    <a:pt x="0" y="7807"/>
                  </a:cubicBezTo>
                  <a:cubicBezTo>
                    <a:pt x="2" y="7807"/>
                    <a:pt x="76" y="7792"/>
                    <a:pt x="191" y="7792"/>
                  </a:cubicBezTo>
                  <a:cubicBezTo>
                    <a:pt x="637" y="7792"/>
                    <a:pt x="1690" y="8015"/>
                    <a:pt x="1485" y="10180"/>
                  </a:cubicBezTo>
                  <a:cubicBezTo>
                    <a:pt x="1344" y="11648"/>
                    <a:pt x="1523" y="12839"/>
                    <a:pt x="2189" y="12839"/>
                  </a:cubicBezTo>
                  <a:cubicBezTo>
                    <a:pt x="2319" y="12839"/>
                    <a:pt x="2467" y="12794"/>
                    <a:pt x="2636" y="12696"/>
                  </a:cubicBezTo>
                  <a:cubicBezTo>
                    <a:pt x="3399" y="12254"/>
                    <a:pt x="4936" y="10206"/>
                    <a:pt x="6585" y="10206"/>
                  </a:cubicBezTo>
                  <a:cubicBezTo>
                    <a:pt x="7164" y="10206"/>
                    <a:pt x="7757" y="10458"/>
                    <a:pt x="8335" y="11122"/>
                  </a:cubicBezTo>
                  <a:cubicBezTo>
                    <a:pt x="10385" y="13474"/>
                    <a:pt x="12079" y="15676"/>
                    <a:pt x="15426" y="15676"/>
                  </a:cubicBezTo>
                  <a:cubicBezTo>
                    <a:pt x="15710" y="15676"/>
                    <a:pt x="16005" y="15660"/>
                    <a:pt x="16313" y="15627"/>
                  </a:cubicBezTo>
                  <a:cubicBezTo>
                    <a:pt x="21414" y="15084"/>
                    <a:pt x="22597" y="8180"/>
                    <a:pt x="18104" y="6943"/>
                  </a:cubicBezTo>
                  <a:cubicBezTo>
                    <a:pt x="18104" y="6943"/>
                    <a:pt x="20057" y="4571"/>
                    <a:pt x="16583" y="3469"/>
                  </a:cubicBezTo>
                  <a:cubicBezTo>
                    <a:pt x="13404" y="2460"/>
                    <a:pt x="13276" y="3085"/>
                    <a:pt x="11051" y="589"/>
                  </a:cubicBezTo>
                  <a:cubicBezTo>
                    <a:pt x="10726" y="223"/>
                    <a:pt x="9987" y="1"/>
                    <a:pt x="9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108475" y="2334775"/>
              <a:ext cx="628525" cy="1260225"/>
            </a:xfrm>
            <a:custGeom>
              <a:avLst/>
              <a:gdLst/>
              <a:ahLst/>
              <a:cxnLst/>
              <a:rect l="l" t="t" r="r" b="b"/>
              <a:pathLst>
                <a:path w="25141" h="50409" extrusionOk="0">
                  <a:moveTo>
                    <a:pt x="16869" y="36722"/>
                  </a:moveTo>
                  <a:cubicBezTo>
                    <a:pt x="17033" y="33290"/>
                    <a:pt x="19154" y="24390"/>
                    <a:pt x="22148" y="18704"/>
                  </a:cubicBezTo>
                  <a:cubicBezTo>
                    <a:pt x="25141" y="13017"/>
                    <a:pt x="23672" y="5704"/>
                    <a:pt x="19604" y="2843"/>
                  </a:cubicBezTo>
                  <a:cubicBezTo>
                    <a:pt x="15563" y="0"/>
                    <a:pt x="9899" y="504"/>
                    <a:pt x="7216" y="4463"/>
                  </a:cubicBezTo>
                  <a:cubicBezTo>
                    <a:pt x="0" y="15113"/>
                    <a:pt x="2096" y="39054"/>
                    <a:pt x="5987" y="47135"/>
                  </a:cubicBezTo>
                  <a:cubicBezTo>
                    <a:pt x="6759" y="48740"/>
                    <a:pt x="8621" y="49782"/>
                    <a:pt x="11148" y="50409"/>
                  </a:cubicBezTo>
                  <a:cubicBezTo>
                    <a:pt x="5671" y="47907"/>
                    <a:pt x="11164" y="35418"/>
                    <a:pt x="16869" y="367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050225" y="3149650"/>
              <a:ext cx="801925" cy="478750"/>
            </a:xfrm>
            <a:custGeom>
              <a:avLst/>
              <a:gdLst/>
              <a:ahLst/>
              <a:cxnLst/>
              <a:rect l="l" t="t" r="r" b="b"/>
              <a:pathLst>
                <a:path w="32077" h="19150" extrusionOk="0">
                  <a:moveTo>
                    <a:pt x="417" y="13880"/>
                  </a:moveTo>
                  <a:lnTo>
                    <a:pt x="11226" y="801"/>
                  </a:lnTo>
                  <a:cubicBezTo>
                    <a:pt x="11692" y="238"/>
                    <a:pt x="12446" y="1"/>
                    <a:pt x="13151" y="195"/>
                  </a:cubicBezTo>
                  <a:lnTo>
                    <a:pt x="31489" y="5248"/>
                  </a:lnTo>
                  <a:cubicBezTo>
                    <a:pt x="31940" y="5373"/>
                    <a:pt x="32076" y="5946"/>
                    <a:pt x="31729" y="6260"/>
                  </a:cubicBezTo>
                  <a:lnTo>
                    <a:pt x="17859" y="18782"/>
                  </a:lnTo>
                  <a:cubicBezTo>
                    <a:pt x="17565" y="19045"/>
                    <a:pt x="17159" y="19150"/>
                    <a:pt x="16774" y="19060"/>
                  </a:cubicBezTo>
                  <a:lnTo>
                    <a:pt x="895" y="15304"/>
                  </a:lnTo>
                  <a:cubicBezTo>
                    <a:pt x="258" y="15153"/>
                    <a:pt x="0" y="14385"/>
                    <a:pt x="417" y="1388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250250" y="3220200"/>
              <a:ext cx="1140775" cy="431925"/>
            </a:xfrm>
            <a:custGeom>
              <a:avLst/>
              <a:gdLst/>
              <a:ahLst/>
              <a:cxnLst/>
              <a:rect l="l" t="t" r="r" b="b"/>
              <a:pathLst>
                <a:path w="45631" h="17277" extrusionOk="0">
                  <a:moveTo>
                    <a:pt x="45387" y="5883"/>
                  </a:moveTo>
                  <a:cubicBezTo>
                    <a:pt x="44759" y="4086"/>
                    <a:pt x="42963" y="2740"/>
                    <a:pt x="41916" y="2440"/>
                  </a:cubicBezTo>
                  <a:cubicBezTo>
                    <a:pt x="41155" y="2224"/>
                    <a:pt x="35499" y="2322"/>
                    <a:pt x="32460" y="2391"/>
                  </a:cubicBezTo>
                  <a:cubicBezTo>
                    <a:pt x="31281" y="2417"/>
                    <a:pt x="30129" y="2759"/>
                    <a:pt x="29128" y="3386"/>
                  </a:cubicBezTo>
                  <a:cubicBezTo>
                    <a:pt x="28171" y="3988"/>
                    <a:pt x="26977" y="4653"/>
                    <a:pt x="26385" y="4653"/>
                  </a:cubicBezTo>
                  <a:lnTo>
                    <a:pt x="16834" y="4653"/>
                  </a:lnTo>
                  <a:cubicBezTo>
                    <a:pt x="16834" y="4653"/>
                    <a:pt x="14191" y="2650"/>
                    <a:pt x="11198" y="1305"/>
                  </a:cubicBezTo>
                  <a:cubicBezTo>
                    <a:pt x="5493" y="1"/>
                    <a:pt x="0" y="12490"/>
                    <a:pt x="5477" y="14992"/>
                  </a:cubicBezTo>
                  <a:cubicBezTo>
                    <a:pt x="14687" y="17277"/>
                    <a:pt x="32864" y="13942"/>
                    <a:pt x="40506" y="11331"/>
                  </a:cubicBezTo>
                  <a:cubicBezTo>
                    <a:pt x="42197" y="10753"/>
                    <a:pt x="43701" y="9695"/>
                    <a:pt x="44718" y="8225"/>
                  </a:cubicBezTo>
                  <a:cubicBezTo>
                    <a:pt x="45261" y="7437"/>
                    <a:pt x="45631" y="6581"/>
                    <a:pt x="45387" y="5883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975075" y="4787175"/>
              <a:ext cx="753125" cy="98925"/>
            </a:xfrm>
            <a:custGeom>
              <a:avLst/>
              <a:gdLst/>
              <a:ahLst/>
              <a:cxnLst/>
              <a:rect l="l" t="t" r="r" b="b"/>
              <a:pathLst>
                <a:path w="30125" h="3957" extrusionOk="0">
                  <a:moveTo>
                    <a:pt x="1240" y="3956"/>
                  </a:moveTo>
                  <a:lnTo>
                    <a:pt x="27408" y="3956"/>
                  </a:lnTo>
                  <a:cubicBezTo>
                    <a:pt x="28909" y="3956"/>
                    <a:pt x="30125" y="2740"/>
                    <a:pt x="30125" y="1240"/>
                  </a:cubicBezTo>
                  <a:lnTo>
                    <a:pt x="30125" y="1240"/>
                  </a:lnTo>
                  <a:cubicBezTo>
                    <a:pt x="30125" y="556"/>
                    <a:pt x="29570" y="0"/>
                    <a:pt x="28885" y="0"/>
                  </a:cubicBezTo>
                  <a:lnTo>
                    <a:pt x="1240" y="0"/>
                  </a:lnTo>
                  <a:cubicBezTo>
                    <a:pt x="555" y="0"/>
                    <a:pt x="0" y="556"/>
                    <a:pt x="0" y="1240"/>
                  </a:cubicBezTo>
                  <a:lnTo>
                    <a:pt x="0" y="2718"/>
                  </a:lnTo>
                  <a:cubicBezTo>
                    <a:pt x="0" y="3402"/>
                    <a:pt x="555" y="3956"/>
                    <a:pt x="1240" y="39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466750" y="3810850"/>
              <a:ext cx="1838875" cy="1075250"/>
            </a:xfrm>
            <a:custGeom>
              <a:avLst/>
              <a:gdLst/>
              <a:ahLst/>
              <a:cxnLst/>
              <a:rect l="l" t="t" r="r" b="b"/>
              <a:pathLst>
                <a:path w="73555" h="43010" extrusionOk="0">
                  <a:moveTo>
                    <a:pt x="15256" y="43009"/>
                  </a:moveTo>
                  <a:lnTo>
                    <a:pt x="69916" y="43009"/>
                  </a:lnTo>
                  <a:cubicBezTo>
                    <a:pt x="72024" y="43009"/>
                    <a:pt x="73554" y="41004"/>
                    <a:pt x="72995" y="38970"/>
                  </a:cubicBezTo>
                  <a:lnTo>
                    <a:pt x="63348" y="3851"/>
                  </a:lnTo>
                  <a:cubicBezTo>
                    <a:pt x="62723" y="1577"/>
                    <a:pt x="60655" y="1"/>
                    <a:pt x="58298" y="1"/>
                  </a:cubicBezTo>
                  <a:lnTo>
                    <a:pt x="3639" y="1"/>
                  </a:lnTo>
                  <a:cubicBezTo>
                    <a:pt x="1530" y="1"/>
                    <a:pt x="1" y="2008"/>
                    <a:pt x="560" y="4042"/>
                  </a:cubicBezTo>
                  <a:lnTo>
                    <a:pt x="10207" y="39161"/>
                  </a:lnTo>
                  <a:cubicBezTo>
                    <a:pt x="10833" y="41433"/>
                    <a:pt x="12898" y="43009"/>
                    <a:pt x="15256" y="4300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2" name="Google Shape;202;p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0012" y="4659395"/>
            <a:ext cx="1079759" cy="3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"/>
          <p:cNvSpPr txBox="1">
            <a:spLocks noGrp="1"/>
          </p:cNvSpPr>
          <p:nvPr>
            <p:ph type="title"/>
          </p:nvPr>
        </p:nvSpPr>
        <p:spPr>
          <a:xfrm>
            <a:off x="2971921" y="786053"/>
            <a:ext cx="3200158" cy="45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altLang="pt-BR">
                <a:solidFill>
                  <a:schemeClr val="accent1"/>
                </a:solidFill>
              </a:rPr>
              <a:t>Visão externa de um objeto</a:t>
            </a:r>
            <a:endParaRPr/>
          </a:p>
        </p:txBody>
      </p:sp>
      <p:sp>
        <p:nvSpPr>
          <p:cNvPr id="208" name="Google Shape;208;p3"/>
          <p:cNvSpPr txBox="1"/>
          <p:nvPr/>
        </p:nvSpPr>
        <p:spPr>
          <a:xfrm>
            <a:off x="2565147" y="1652307"/>
            <a:ext cx="4013705" cy="37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pt-BR" altLang="pt-BR"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 visão de um objeto é separado em 2 tópicos:</a:t>
            </a:r>
            <a:endParaRPr/>
          </a:p>
        </p:txBody>
      </p:sp>
      <p:sp>
        <p:nvSpPr>
          <p:cNvPr id="209" name="Google Shape;209;p3"/>
          <p:cNvSpPr txBox="1"/>
          <p:nvPr/>
        </p:nvSpPr>
        <p:spPr>
          <a:xfrm>
            <a:off x="437029" y="2603897"/>
            <a:ext cx="3465857" cy="60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</a:pPr>
            <a:r>
              <a:rPr lang="pt-BR" altLang="pt-BR"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O que todo o objeto </a:t>
            </a:r>
            <a:r>
              <a:rPr lang="pt-BR" altLang="pt-BR" sz="2800" b="1" i="0" u="sng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TEM</a:t>
            </a:r>
            <a:endParaRPr/>
          </a:p>
        </p:txBody>
      </p:sp>
      <p:sp>
        <p:nvSpPr>
          <p:cNvPr id="210" name="Google Shape;210;p3"/>
          <p:cNvSpPr txBox="1"/>
          <p:nvPr/>
        </p:nvSpPr>
        <p:spPr>
          <a:xfrm>
            <a:off x="4891247" y="2603897"/>
            <a:ext cx="3620741" cy="66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"/>
              <a:buNone/>
            </a:pPr>
            <a:r>
              <a:rPr lang="pt-BR" altLang="pt-BR" sz="2800" b="1" i="0" u="none" strike="noStrike" cap="none">
                <a:solidFill>
                  <a:srgbClr val="2B3DC4"/>
                </a:solidFill>
                <a:latin typeface="Archivo"/>
                <a:ea typeface="Archivo"/>
                <a:cs typeface="Archivo"/>
                <a:sym typeface="Archivo"/>
              </a:rPr>
              <a:t>O que todo o objeto sabe </a:t>
            </a:r>
            <a:r>
              <a:rPr lang="pt-BR" altLang="pt-BR" sz="2800" b="1" i="0" u="sng" strike="noStrike" cap="none">
                <a:solidFill>
                  <a:srgbClr val="2B3DC4"/>
                </a:solidFill>
                <a:latin typeface="Archivo"/>
                <a:ea typeface="Archivo"/>
                <a:cs typeface="Archivo"/>
                <a:sym typeface="Archivo"/>
              </a:rPr>
              <a:t>FAZER</a:t>
            </a:r>
            <a:endParaRPr/>
          </a:p>
        </p:txBody>
      </p:sp>
      <p:pic>
        <p:nvPicPr>
          <p:cNvPr id="211" name="Google Shape;211;p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4"/>
          <p:cNvGrpSpPr/>
          <p:nvPr/>
        </p:nvGrpSpPr>
        <p:grpSpPr>
          <a:xfrm>
            <a:off x="5436890" y="2277239"/>
            <a:ext cx="3707110" cy="2211634"/>
            <a:chOff x="4799307" y="2176598"/>
            <a:chExt cx="3008290" cy="1804737"/>
          </a:xfrm>
        </p:grpSpPr>
        <p:pic>
          <p:nvPicPr>
            <p:cNvPr id="217" name="Google Shape;217;p4"/>
            <p:cNvPicPr preferRelativeResize="0"/>
            <p:nvPr/>
          </p:nvPicPr>
          <p:blipFill rotWithShape="1">
            <a:blip r:embed="rId3">
              <a:alphaModFix/>
            </a:blip>
            <a:srcRect l="2830" t="40894" r="67517" b="29043"/>
            <a:stretch/>
          </p:blipFill>
          <p:spPr>
            <a:xfrm>
              <a:off x="5203812" y="2257124"/>
              <a:ext cx="1814447" cy="1082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4"/>
            <p:cNvPicPr preferRelativeResize="0"/>
            <p:nvPr/>
          </p:nvPicPr>
          <p:blipFill rotWithShape="1">
            <a:blip r:embed="rId4">
              <a:alphaModFix/>
            </a:blip>
            <a:srcRect l="17647" t="17777" r="17695" b="13986"/>
            <a:stretch/>
          </p:blipFill>
          <p:spPr>
            <a:xfrm>
              <a:off x="5854249" y="2176598"/>
              <a:ext cx="1518985" cy="1603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4"/>
            <p:cNvPicPr preferRelativeResize="0"/>
            <p:nvPr/>
          </p:nvPicPr>
          <p:blipFill rotWithShape="1">
            <a:blip r:embed="rId3">
              <a:alphaModFix/>
            </a:blip>
            <a:srcRect l="29518" t="10309" r="51477" b="49821"/>
            <a:stretch/>
          </p:blipFill>
          <p:spPr>
            <a:xfrm>
              <a:off x="6720759" y="2604035"/>
              <a:ext cx="1086838" cy="1341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4"/>
            <p:cNvPicPr preferRelativeResize="0"/>
            <p:nvPr/>
          </p:nvPicPr>
          <p:blipFill rotWithShape="1">
            <a:blip r:embed="rId3">
              <a:alphaModFix/>
            </a:blip>
            <a:srcRect l="2085" t="4488" r="69611" b="66817"/>
            <a:stretch/>
          </p:blipFill>
          <p:spPr>
            <a:xfrm>
              <a:off x="4799307" y="2899096"/>
              <a:ext cx="1814434" cy="1082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4"/>
          <p:cNvSpPr txBox="1"/>
          <p:nvPr/>
        </p:nvSpPr>
        <p:spPr>
          <a:xfrm>
            <a:off x="679103" y="1191650"/>
            <a:ext cx="2981196" cy="45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000" b="1" i="0" u="none" strike="noStrike" cap="none">
                <a:solidFill>
                  <a:srgbClr val="BB4545"/>
                </a:solidFill>
                <a:latin typeface="Archivo"/>
                <a:ea typeface="Archivo"/>
                <a:cs typeface="Archivo"/>
                <a:sym typeface="Archivo"/>
              </a:rPr>
              <a:t>O que todo gato TEM?</a:t>
            </a:r>
            <a:endParaRPr/>
          </a:p>
        </p:txBody>
      </p:sp>
      <p:sp>
        <p:nvSpPr>
          <p:cNvPr id="223" name="Google Shape;223;p4"/>
          <p:cNvSpPr txBox="1"/>
          <p:nvPr/>
        </p:nvSpPr>
        <p:spPr>
          <a:xfrm>
            <a:off x="724848" y="2708192"/>
            <a:ext cx="3847152" cy="45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000" b="1" i="0" u="none" strike="noStrike" cap="none">
                <a:solidFill>
                  <a:srgbClr val="BB4545"/>
                </a:solidFill>
                <a:latin typeface="Archivo"/>
                <a:ea typeface="Archivo"/>
                <a:cs typeface="Archivo"/>
                <a:sym typeface="Archivo"/>
              </a:rPr>
              <a:t>O que todo gato sabe </a:t>
            </a:r>
            <a:r>
              <a:rPr lang="pt-BR" altLang="pt-BR" sz="2000" b="1">
                <a:solidFill>
                  <a:srgbClr val="BB4545"/>
                </a:solidFill>
                <a:latin typeface="Archivo"/>
                <a:ea typeface="Archivo"/>
                <a:cs typeface="Archivo"/>
                <a:sym typeface="Archivo"/>
              </a:rPr>
              <a:t>FAZER?</a:t>
            </a:r>
            <a:endParaRPr/>
          </a:p>
        </p:txBody>
      </p:sp>
      <p:pic>
        <p:nvPicPr>
          <p:cNvPr id="224" name="Google Shape;224;p4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"/>
          <p:cNvSpPr txBox="1"/>
          <p:nvPr/>
        </p:nvSpPr>
        <p:spPr>
          <a:xfrm>
            <a:off x="1214972" y="1683611"/>
            <a:ext cx="103909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pt-BR" alt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/>
          </a:p>
        </p:txBody>
      </p:sp>
      <p:sp>
        <p:nvSpPr>
          <p:cNvPr id="226" name="Google Shape;226;p4"/>
          <p:cNvSpPr txBox="1"/>
          <p:nvPr/>
        </p:nvSpPr>
        <p:spPr>
          <a:xfrm>
            <a:off x="1214972" y="2004884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pt-BR" alt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Pelo</a:t>
            </a:r>
            <a:endParaRPr/>
          </a:p>
        </p:txBody>
      </p:sp>
      <p:sp>
        <p:nvSpPr>
          <p:cNvPr id="227" name="Google Shape;227;p4"/>
          <p:cNvSpPr txBox="1"/>
          <p:nvPr/>
        </p:nvSpPr>
        <p:spPr>
          <a:xfrm>
            <a:off x="1214972" y="2332118"/>
            <a:ext cx="11291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pt-BR" alt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Olhos</a:t>
            </a:r>
            <a:endParaRPr/>
          </a:p>
        </p:txBody>
      </p:sp>
      <p:sp>
        <p:nvSpPr>
          <p:cNvPr id="228" name="Google Shape;228;p4"/>
          <p:cNvSpPr txBox="1"/>
          <p:nvPr/>
        </p:nvSpPr>
        <p:spPr>
          <a:xfrm>
            <a:off x="1214972" y="3132443"/>
            <a:ext cx="103909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pt-BR" alt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Miar</a:t>
            </a:r>
            <a:endParaRPr/>
          </a:p>
        </p:txBody>
      </p:sp>
      <p:sp>
        <p:nvSpPr>
          <p:cNvPr id="229" name="Google Shape;229;p4"/>
          <p:cNvSpPr txBox="1"/>
          <p:nvPr/>
        </p:nvSpPr>
        <p:spPr>
          <a:xfrm>
            <a:off x="1214972" y="3453716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pt-BR" alt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Comer</a:t>
            </a:r>
            <a:endParaRPr/>
          </a:p>
        </p:txBody>
      </p:sp>
      <p:sp>
        <p:nvSpPr>
          <p:cNvPr id="230" name="Google Shape;230;p4"/>
          <p:cNvSpPr txBox="1"/>
          <p:nvPr/>
        </p:nvSpPr>
        <p:spPr>
          <a:xfrm>
            <a:off x="1214972" y="3780950"/>
            <a:ext cx="11291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pt-BR" alt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Dormir</a:t>
            </a:r>
            <a:endParaRPr/>
          </a:p>
        </p:txBody>
      </p:sp>
      <p:sp>
        <p:nvSpPr>
          <p:cNvPr id="231" name="Google Shape;231;p4"/>
          <p:cNvSpPr txBox="1"/>
          <p:nvPr/>
        </p:nvSpPr>
        <p:spPr>
          <a:xfrm>
            <a:off x="407030" y="212163"/>
            <a:ext cx="3646141" cy="6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4000" b="1" i="0" u="none" strike="noStrike" cap="none">
                <a:solidFill>
                  <a:srgbClr val="1435B1"/>
                </a:solidFill>
                <a:latin typeface="Archivo"/>
                <a:ea typeface="Archivo"/>
                <a:cs typeface="Archivo"/>
                <a:sym typeface="Archivo"/>
              </a:rPr>
              <a:t>Classe: Gato</a:t>
            </a:r>
            <a:endParaRPr/>
          </a:p>
        </p:txBody>
      </p:sp>
      <p:sp>
        <p:nvSpPr>
          <p:cNvPr id="232" name="Google Shape;232;p4"/>
          <p:cNvSpPr txBox="1"/>
          <p:nvPr/>
        </p:nvSpPr>
        <p:spPr>
          <a:xfrm>
            <a:off x="633926" y="820375"/>
            <a:ext cx="1529477" cy="82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000" b="1" i="0" u="none" strike="noStrike" cap="none">
                <a:solidFill>
                  <a:srgbClr val="BB4545"/>
                </a:solidFill>
                <a:latin typeface="Archivo"/>
                <a:ea typeface="Archivo"/>
                <a:cs typeface="Archivo"/>
                <a:sym typeface="Archivo"/>
              </a:rPr>
              <a:t>Atributos</a:t>
            </a:r>
            <a:endParaRPr/>
          </a:p>
        </p:txBody>
      </p:sp>
      <p:sp>
        <p:nvSpPr>
          <p:cNvPr id="233" name="Google Shape;233;p4"/>
          <p:cNvSpPr txBox="1"/>
          <p:nvPr/>
        </p:nvSpPr>
        <p:spPr>
          <a:xfrm>
            <a:off x="584206" y="2448694"/>
            <a:ext cx="1486916" cy="72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000" b="1" i="0" u="none" strike="noStrike" cap="none">
                <a:solidFill>
                  <a:srgbClr val="BB4545"/>
                </a:solidFill>
                <a:latin typeface="Archivo"/>
                <a:ea typeface="Archivo"/>
                <a:cs typeface="Archivo"/>
                <a:sym typeface="Archivo"/>
              </a:rPr>
              <a:t>Métodos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5"/>
          <p:cNvPicPr preferRelativeResize="0"/>
          <p:nvPr/>
        </p:nvPicPr>
        <p:blipFill rotWithShape="1">
          <a:blip r:embed="rId3">
            <a:alphaModFix/>
          </a:blip>
          <a:srcRect l="12477" r="17328"/>
          <a:stretch/>
        </p:blipFill>
        <p:spPr>
          <a:xfrm flipH="1">
            <a:off x="5264706" y="2118013"/>
            <a:ext cx="3508819" cy="312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5"/>
          <p:cNvSpPr txBox="1"/>
          <p:nvPr/>
        </p:nvSpPr>
        <p:spPr>
          <a:xfrm>
            <a:off x="1114952" y="869252"/>
            <a:ext cx="3109718" cy="7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3600" b="1" i="0" u="none" strike="noStrike" cap="none">
                <a:solidFill>
                  <a:srgbClr val="BB4545"/>
                </a:solidFill>
                <a:latin typeface="Archivo"/>
                <a:ea typeface="Archivo"/>
                <a:cs typeface="Archivo"/>
                <a:sym typeface="Archivo"/>
              </a:rPr>
              <a:t>Gato Branco</a:t>
            </a:r>
            <a:endParaRPr/>
          </a:p>
        </p:txBody>
      </p:sp>
      <p:sp>
        <p:nvSpPr>
          <p:cNvPr id="240" name="Google Shape;240;p5"/>
          <p:cNvSpPr txBox="1"/>
          <p:nvPr/>
        </p:nvSpPr>
        <p:spPr>
          <a:xfrm>
            <a:off x="1463065" y="1662346"/>
            <a:ext cx="21023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alt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Lucius</a:t>
            </a:r>
            <a:endParaRPr/>
          </a:p>
        </p:txBody>
      </p:sp>
      <p:sp>
        <p:nvSpPr>
          <p:cNvPr id="241" name="Google Shape;241;p5"/>
          <p:cNvSpPr txBox="1"/>
          <p:nvPr/>
        </p:nvSpPr>
        <p:spPr>
          <a:xfrm>
            <a:off x="1463065" y="2008136"/>
            <a:ext cx="26765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alt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pelo: Branco</a:t>
            </a:r>
            <a:endParaRPr/>
          </a:p>
        </p:txBody>
      </p:sp>
      <p:sp>
        <p:nvSpPr>
          <p:cNvPr id="242" name="Google Shape;242;p5"/>
          <p:cNvSpPr txBox="1"/>
          <p:nvPr/>
        </p:nvSpPr>
        <p:spPr>
          <a:xfrm>
            <a:off x="1455976" y="2353926"/>
            <a:ext cx="22725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alt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Olhos: Dourados</a:t>
            </a:r>
            <a:endParaRPr/>
          </a:p>
        </p:txBody>
      </p:sp>
      <p:sp>
        <p:nvSpPr>
          <p:cNvPr id="243" name="Google Shape;243;p5"/>
          <p:cNvSpPr/>
          <p:nvPr/>
        </p:nvSpPr>
        <p:spPr>
          <a:xfrm rot="1557836">
            <a:off x="6832520" y="1652294"/>
            <a:ext cx="1420830" cy="931438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1800" b="1" i="0" u="none" strike="noStrike" cap="none">
                <a:solidFill>
                  <a:srgbClr val="2B3DC4"/>
                </a:solidFill>
                <a:latin typeface="Arial"/>
                <a:ea typeface="Arial"/>
                <a:cs typeface="Arial"/>
                <a:sym typeface="Arial"/>
              </a:rPr>
              <a:t>MEOW</a:t>
            </a:r>
            <a:endParaRPr/>
          </a:p>
        </p:txBody>
      </p:sp>
      <p:sp>
        <p:nvSpPr>
          <p:cNvPr id="244" name="Google Shape;244;p5"/>
          <p:cNvSpPr/>
          <p:nvPr/>
        </p:nvSpPr>
        <p:spPr>
          <a:xfrm rot="-1380181">
            <a:off x="5400828" y="1190223"/>
            <a:ext cx="1420830" cy="931438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2B3D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5"/>
          <p:cNvPicPr preferRelativeResize="0"/>
          <p:nvPr/>
        </p:nvPicPr>
        <p:blipFill rotWithShape="1">
          <a:blip r:embed="rId4">
            <a:alphaModFix/>
          </a:blip>
          <a:srcRect t="27094" b="19919"/>
          <a:stretch/>
        </p:blipFill>
        <p:spPr>
          <a:xfrm>
            <a:off x="5772850" y="1441955"/>
            <a:ext cx="719243" cy="38110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"/>
          <p:cNvSpPr/>
          <p:nvPr/>
        </p:nvSpPr>
        <p:spPr>
          <a:xfrm rot="-2820613" flipH="1">
            <a:off x="4102080" y="2377185"/>
            <a:ext cx="1420830" cy="931438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2B3D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"/>
          <p:cNvSpPr/>
          <p:nvPr/>
        </p:nvSpPr>
        <p:spPr>
          <a:xfrm rot="-2533216">
            <a:off x="4389943" y="2508883"/>
            <a:ext cx="8451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Zzz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5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2120" y="4633606"/>
            <a:ext cx="1079759" cy="3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"/>
          <p:cNvSpPr txBox="1"/>
          <p:nvPr/>
        </p:nvSpPr>
        <p:spPr>
          <a:xfrm>
            <a:off x="1114952" y="869252"/>
            <a:ext cx="3109718" cy="7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3600" b="1" i="0" u="none" strike="noStrike" cap="none">
                <a:solidFill>
                  <a:srgbClr val="BB4545"/>
                </a:solidFill>
                <a:latin typeface="Archivo"/>
                <a:ea typeface="Archivo"/>
                <a:cs typeface="Archivo"/>
                <a:sym typeface="Archivo"/>
              </a:rPr>
              <a:t>Gato Preto</a:t>
            </a:r>
            <a:endParaRPr/>
          </a:p>
        </p:txBody>
      </p:sp>
      <p:sp>
        <p:nvSpPr>
          <p:cNvPr id="254" name="Google Shape;254;p6"/>
          <p:cNvSpPr txBox="1"/>
          <p:nvPr/>
        </p:nvSpPr>
        <p:spPr>
          <a:xfrm>
            <a:off x="1463064" y="1662346"/>
            <a:ext cx="24213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alt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Morpheus</a:t>
            </a:r>
            <a:endParaRPr/>
          </a:p>
        </p:txBody>
      </p:sp>
      <p:sp>
        <p:nvSpPr>
          <p:cNvPr id="255" name="Google Shape;255;p6"/>
          <p:cNvSpPr txBox="1"/>
          <p:nvPr/>
        </p:nvSpPr>
        <p:spPr>
          <a:xfrm>
            <a:off x="1463065" y="2008136"/>
            <a:ext cx="26765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alt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pelo: Preto</a:t>
            </a:r>
            <a:endParaRPr/>
          </a:p>
        </p:txBody>
      </p:sp>
      <p:sp>
        <p:nvSpPr>
          <p:cNvPr id="256" name="Google Shape;256;p6"/>
          <p:cNvSpPr txBox="1"/>
          <p:nvPr/>
        </p:nvSpPr>
        <p:spPr>
          <a:xfrm>
            <a:off x="1455976" y="2353926"/>
            <a:ext cx="22725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alt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Olhos: Verdes</a:t>
            </a:r>
            <a:endParaRPr/>
          </a:p>
        </p:txBody>
      </p:sp>
      <p:pic>
        <p:nvPicPr>
          <p:cNvPr id="257" name="Google Shape;257;p6"/>
          <p:cNvPicPr preferRelativeResize="0"/>
          <p:nvPr/>
        </p:nvPicPr>
        <p:blipFill rotWithShape="1">
          <a:blip r:embed="rId3">
            <a:alphaModFix/>
          </a:blip>
          <a:srcRect l="4616" r="5979"/>
          <a:stretch/>
        </p:blipFill>
        <p:spPr>
          <a:xfrm>
            <a:off x="5165416" y="2473642"/>
            <a:ext cx="3609989" cy="2600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2120" y="4654871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6"/>
          <p:cNvSpPr/>
          <p:nvPr/>
        </p:nvSpPr>
        <p:spPr>
          <a:xfrm rot="1557836">
            <a:off x="6378282" y="1755742"/>
            <a:ext cx="1420830" cy="931438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1800" b="1" i="0" u="none" strike="noStrike" cap="none">
                <a:solidFill>
                  <a:srgbClr val="2B3DC4"/>
                </a:solidFill>
                <a:latin typeface="Arial"/>
                <a:ea typeface="Arial"/>
                <a:cs typeface="Arial"/>
                <a:sym typeface="Arial"/>
              </a:rPr>
              <a:t>MEOW</a:t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 rot="-1380181">
            <a:off x="5044836" y="1455483"/>
            <a:ext cx="1420830" cy="931438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2B3D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6"/>
          <p:cNvPicPr preferRelativeResize="0"/>
          <p:nvPr/>
        </p:nvPicPr>
        <p:blipFill rotWithShape="1">
          <a:blip r:embed="rId5">
            <a:alphaModFix/>
          </a:blip>
          <a:srcRect t="27094" b="19919"/>
          <a:stretch/>
        </p:blipFill>
        <p:spPr>
          <a:xfrm>
            <a:off x="5416858" y="1707215"/>
            <a:ext cx="719243" cy="38110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6"/>
          <p:cNvSpPr/>
          <p:nvPr/>
        </p:nvSpPr>
        <p:spPr>
          <a:xfrm rot="-2820613" flipH="1">
            <a:off x="3786416" y="2481141"/>
            <a:ext cx="1420830" cy="931438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2B3D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"/>
          <p:cNvSpPr/>
          <p:nvPr/>
        </p:nvSpPr>
        <p:spPr>
          <a:xfrm rot="-2533216">
            <a:off x="4053653" y="2637467"/>
            <a:ext cx="8451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Zzz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/>
          <p:nvPr/>
        </p:nvSpPr>
        <p:spPr>
          <a:xfrm>
            <a:off x="542374" y="135643"/>
            <a:ext cx="2601433" cy="2707758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"/>
          <p:cNvSpPr txBox="1"/>
          <p:nvPr/>
        </p:nvSpPr>
        <p:spPr>
          <a:xfrm>
            <a:off x="1167580" y="78935"/>
            <a:ext cx="1351019" cy="59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8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Classe</a:t>
            </a:r>
            <a:endParaRPr/>
          </a:p>
        </p:txBody>
      </p:sp>
      <p:sp>
        <p:nvSpPr>
          <p:cNvPr id="270" name="Google Shape;270;p7"/>
          <p:cNvSpPr txBox="1"/>
          <p:nvPr/>
        </p:nvSpPr>
        <p:spPr>
          <a:xfrm>
            <a:off x="776288" y="591200"/>
            <a:ext cx="21336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uma abstração de um conjunto de objeto.</a:t>
            </a:r>
            <a:endParaRPr/>
          </a:p>
        </p:txBody>
      </p:sp>
      <p:sp>
        <p:nvSpPr>
          <p:cNvPr id="271" name="Google Shape;271;p7"/>
          <p:cNvSpPr txBox="1"/>
          <p:nvPr/>
        </p:nvSpPr>
        <p:spPr>
          <a:xfrm>
            <a:off x="1244121" y="986302"/>
            <a:ext cx="1197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0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Atributo</a:t>
            </a:r>
            <a:endParaRPr/>
          </a:p>
        </p:txBody>
      </p:sp>
      <p:sp>
        <p:nvSpPr>
          <p:cNvPr id="272" name="Google Shape;272;p7"/>
          <p:cNvSpPr txBox="1"/>
          <p:nvPr/>
        </p:nvSpPr>
        <p:spPr>
          <a:xfrm>
            <a:off x="776286" y="1374052"/>
            <a:ext cx="21336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 características que todo objeto tem.</a:t>
            </a:r>
            <a:endParaRPr/>
          </a:p>
        </p:txBody>
      </p:sp>
      <p:sp>
        <p:nvSpPr>
          <p:cNvPr id="273" name="Google Shape;273;p7"/>
          <p:cNvSpPr txBox="1"/>
          <p:nvPr/>
        </p:nvSpPr>
        <p:spPr>
          <a:xfrm>
            <a:off x="1244121" y="1767044"/>
            <a:ext cx="12744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0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Métodos</a:t>
            </a:r>
            <a:endParaRPr/>
          </a:p>
        </p:txBody>
      </p:sp>
      <p:sp>
        <p:nvSpPr>
          <p:cNvPr id="274" name="Google Shape;274;p7"/>
          <p:cNvSpPr txBox="1"/>
          <p:nvPr/>
        </p:nvSpPr>
        <p:spPr>
          <a:xfrm>
            <a:off x="776285" y="2183710"/>
            <a:ext cx="21336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 operações e ações que todo objeto sabe fazer.</a:t>
            </a:r>
            <a:endParaRPr/>
          </a:p>
        </p:txBody>
      </p:sp>
      <p:grpSp>
        <p:nvGrpSpPr>
          <p:cNvPr id="275" name="Google Shape;275;p7"/>
          <p:cNvGrpSpPr/>
          <p:nvPr/>
        </p:nvGrpSpPr>
        <p:grpSpPr>
          <a:xfrm>
            <a:off x="304915" y="3285021"/>
            <a:ext cx="1428646" cy="506488"/>
            <a:chOff x="304915" y="3285021"/>
            <a:chExt cx="1428646" cy="506488"/>
          </a:xfrm>
        </p:grpSpPr>
        <p:sp>
          <p:nvSpPr>
            <p:cNvPr id="276" name="Google Shape;276;p7"/>
            <p:cNvSpPr/>
            <p:nvPr/>
          </p:nvSpPr>
          <p:spPr>
            <a:xfrm>
              <a:off x="304915" y="3301093"/>
              <a:ext cx="1428646" cy="490416"/>
            </a:xfrm>
            <a:prstGeom prst="roundRect">
              <a:avLst>
                <a:gd name="adj" fmla="val 16667"/>
              </a:avLst>
            </a:prstGeom>
            <a:solidFill>
              <a:srgbClr val="D8D8D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"/>
            <p:cNvSpPr txBox="1"/>
            <p:nvPr/>
          </p:nvSpPr>
          <p:spPr>
            <a:xfrm>
              <a:off x="350817" y="3285021"/>
              <a:ext cx="1336841" cy="4735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numCol="1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Archivo"/>
                <a:buNone/>
              </a:pPr>
              <a:r>
                <a:rPr lang="pt-BR" altLang="pt-BR" sz="2400" b="1" i="0" u="none" strike="noStrike" cap="none">
                  <a:solidFill>
                    <a:srgbClr val="1435B1"/>
                  </a:solidFill>
                  <a:latin typeface="Archivo"/>
                  <a:ea typeface="Archivo"/>
                  <a:cs typeface="Archivo"/>
                  <a:sym typeface="Archivo"/>
                </a:rPr>
                <a:t>Objetos</a:t>
              </a:r>
              <a:endParaRPr/>
            </a:p>
          </p:txBody>
        </p:sp>
      </p:grpSp>
      <p:grpSp>
        <p:nvGrpSpPr>
          <p:cNvPr id="278" name="Google Shape;278;p7"/>
          <p:cNvGrpSpPr/>
          <p:nvPr/>
        </p:nvGrpSpPr>
        <p:grpSpPr>
          <a:xfrm>
            <a:off x="2009669" y="3282886"/>
            <a:ext cx="1428646" cy="506488"/>
            <a:chOff x="2009669" y="3282886"/>
            <a:chExt cx="1428646" cy="506488"/>
          </a:xfrm>
        </p:grpSpPr>
        <p:sp>
          <p:nvSpPr>
            <p:cNvPr id="279" name="Google Shape;279;p7"/>
            <p:cNvSpPr/>
            <p:nvPr/>
          </p:nvSpPr>
          <p:spPr>
            <a:xfrm>
              <a:off x="2009669" y="3298958"/>
              <a:ext cx="1428646" cy="490416"/>
            </a:xfrm>
            <a:prstGeom prst="roundRect">
              <a:avLst>
                <a:gd name="adj" fmla="val 16667"/>
              </a:avLst>
            </a:prstGeom>
            <a:solidFill>
              <a:srgbClr val="D8D8D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"/>
            <p:cNvSpPr txBox="1"/>
            <p:nvPr/>
          </p:nvSpPr>
          <p:spPr>
            <a:xfrm>
              <a:off x="2055571" y="3282886"/>
              <a:ext cx="1336841" cy="4735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numCol="1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Archivo"/>
                <a:buNone/>
              </a:pPr>
              <a:r>
                <a:rPr lang="pt-BR" altLang="pt-BR" sz="2400" b="1" i="0" u="none" strike="noStrike" cap="none">
                  <a:solidFill>
                    <a:srgbClr val="1435B1"/>
                  </a:solidFill>
                  <a:latin typeface="Archivo"/>
                  <a:ea typeface="Archivo"/>
                  <a:cs typeface="Archivo"/>
                  <a:sym typeface="Archivo"/>
                </a:rPr>
                <a:t>Objetos</a:t>
              </a:r>
              <a:endParaRPr/>
            </a:p>
          </p:txBody>
        </p:sp>
      </p:grpSp>
      <p:sp>
        <p:nvSpPr>
          <p:cNvPr id="281" name="Google Shape;281;p7"/>
          <p:cNvSpPr txBox="1"/>
          <p:nvPr/>
        </p:nvSpPr>
        <p:spPr>
          <a:xfrm>
            <a:off x="487433" y="3974246"/>
            <a:ext cx="27113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 instancias especificas de uma classe</a:t>
            </a: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5371222" y="238584"/>
            <a:ext cx="2601433" cy="2707758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 txBox="1"/>
          <p:nvPr/>
        </p:nvSpPr>
        <p:spPr>
          <a:xfrm>
            <a:off x="5996428" y="181876"/>
            <a:ext cx="1351019" cy="59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8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Gato</a:t>
            </a:r>
            <a:endParaRPr/>
          </a:p>
        </p:txBody>
      </p:sp>
      <p:sp>
        <p:nvSpPr>
          <p:cNvPr id="284" name="Google Shape;284;p7"/>
          <p:cNvSpPr txBox="1"/>
          <p:nvPr/>
        </p:nvSpPr>
        <p:spPr>
          <a:xfrm>
            <a:off x="6056306" y="774362"/>
            <a:ext cx="1197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0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Atributo</a:t>
            </a:r>
            <a:endParaRPr/>
          </a:p>
        </p:txBody>
      </p:sp>
      <p:sp>
        <p:nvSpPr>
          <p:cNvPr id="285" name="Google Shape;285;p7"/>
          <p:cNvSpPr txBox="1"/>
          <p:nvPr/>
        </p:nvSpPr>
        <p:spPr>
          <a:xfrm>
            <a:off x="6185157" y="1180994"/>
            <a:ext cx="13510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alt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alt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 do Pelo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alt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Olhos</a:t>
            </a:r>
            <a:endParaRPr/>
          </a:p>
        </p:txBody>
      </p:sp>
      <p:sp>
        <p:nvSpPr>
          <p:cNvPr id="286" name="Google Shape;286;p7"/>
          <p:cNvSpPr txBox="1"/>
          <p:nvPr/>
        </p:nvSpPr>
        <p:spPr>
          <a:xfrm>
            <a:off x="6018030" y="1692741"/>
            <a:ext cx="12744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0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Métodos</a:t>
            </a:r>
            <a:endParaRPr/>
          </a:p>
        </p:txBody>
      </p:sp>
      <p:sp>
        <p:nvSpPr>
          <p:cNvPr id="287" name="Google Shape;287;p7"/>
          <p:cNvSpPr txBox="1"/>
          <p:nvPr/>
        </p:nvSpPr>
        <p:spPr>
          <a:xfrm>
            <a:off x="6218719" y="2110244"/>
            <a:ext cx="8730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alt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Miar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alt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Comer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altLang="pt-BR"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Dormir</a:t>
            </a: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3750318" y="3630624"/>
            <a:ext cx="2636446" cy="1274292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"/>
          <p:cNvSpPr txBox="1"/>
          <p:nvPr/>
        </p:nvSpPr>
        <p:spPr>
          <a:xfrm>
            <a:off x="4200456" y="3702606"/>
            <a:ext cx="1757018" cy="4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000" b="1" i="0" u="none" strike="noStrike" cap="none">
                <a:solidFill>
                  <a:srgbClr val="1435B1"/>
                </a:solidFill>
                <a:latin typeface="Archivo"/>
                <a:ea typeface="Archivo"/>
                <a:cs typeface="Archivo"/>
                <a:sym typeface="Archivo"/>
              </a:rPr>
              <a:t>Gato Branco</a:t>
            </a:r>
            <a:endParaRPr/>
          </a:p>
        </p:txBody>
      </p:sp>
      <p:pic>
        <p:nvPicPr>
          <p:cNvPr id="290" name="Google Shape;290;p7"/>
          <p:cNvPicPr preferRelativeResize="0"/>
          <p:nvPr/>
        </p:nvPicPr>
        <p:blipFill rotWithShape="1">
          <a:blip r:embed="rId3">
            <a:alphaModFix/>
          </a:blip>
          <a:srcRect l="48567" t="-614" r="19456" b="44347"/>
          <a:stretch/>
        </p:blipFill>
        <p:spPr>
          <a:xfrm flipH="1">
            <a:off x="4712094" y="2990565"/>
            <a:ext cx="712894" cy="78402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291" name="Google Shape;291;p7"/>
          <p:cNvSpPr/>
          <p:nvPr/>
        </p:nvSpPr>
        <p:spPr>
          <a:xfrm>
            <a:off x="6592184" y="3634104"/>
            <a:ext cx="2487280" cy="1274292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 txBox="1"/>
          <p:nvPr/>
        </p:nvSpPr>
        <p:spPr>
          <a:xfrm>
            <a:off x="7131500" y="3719974"/>
            <a:ext cx="1502394" cy="45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2000" b="1" i="0" u="none" strike="noStrike" cap="none">
                <a:solidFill>
                  <a:srgbClr val="1435B1"/>
                </a:solidFill>
                <a:latin typeface="Archivo"/>
                <a:ea typeface="Archivo"/>
                <a:cs typeface="Archivo"/>
                <a:sym typeface="Archivo"/>
              </a:rPr>
              <a:t>Gato Preto</a:t>
            </a:r>
            <a:endParaRPr/>
          </a:p>
        </p:txBody>
      </p:sp>
      <p:pic>
        <p:nvPicPr>
          <p:cNvPr id="293" name="Google Shape;293;p7"/>
          <p:cNvPicPr preferRelativeResize="0"/>
          <p:nvPr/>
        </p:nvPicPr>
        <p:blipFill rotWithShape="1">
          <a:blip r:embed="rId4">
            <a:alphaModFix/>
          </a:blip>
          <a:srcRect l="4622" t="219" r="69427" b="56747"/>
          <a:stretch/>
        </p:blipFill>
        <p:spPr>
          <a:xfrm>
            <a:off x="7479377" y="3030392"/>
            <a:ext cx="712894" cy="761307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294" name="Google Shape;294;p7"/>
          <p:cNvSpPr txBox="1"/>
          <p:nvPr/>
        </p:nvSpPr>
        <p:spPr>
          <a:xfrm>
            <a:off x="3860032" y="4116809"/>
            <a:ext cx="1213877" cy="36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12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Nome: Lucius</a:t>
            </a:r>
            <a:endParaRPr/>
          </a:p>
        </p:txBody>
      </p:sp>
      <p:sp>
        <p:nvSpPr>
          <p:cNvPr id="295" name="Google Shape;295;p7"/>
          <p:cNvSpPr txBox="1"/>
          <p:nvPr/>
        </p:nvSpPr>
        <p:spPr>
          <a:xfrm>
            <a:off x="3860032" y="4313265"/>
            <a:ext cx="1655571" cy="36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12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Cor do Pelo: Branco</a:t>
            </a:r>
            <a:endParaRPr/>
          </a:p>
        </p:txBody>
      </p:sp>
      <p:sp>
        <p:nvSpPr>
          <p:cNvPr id="296" name="Google Shape;296;p7"/>
          <p:cNvSpPr txBox="1"/>
          <p:nvPr/>
        </p:nvSpPr>
        <p:spPr>
          <a:xfrm>
            <a:off x="3860031" y="4520735"/>
            <a:ext cx="1433281" cy="36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12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Olhos: Dourados</a:t>
            </a:r>
            <a:endParaRPr/>
          </a:p>
        </p:txBody>
      </p:sp>
      <p:sp>
        <p:nvSpPr>
          <p:cNvPr id="297" name="Google Shape;297;p7"/>
          <p:cNvSpPr txBox="1"/>
          <p:nvPr/>
        </p:nvSpPr>
        <p:spPr>
          <a:xfrm>
            <a:off x="5534848" y="4092596"/>
            <a:ext cx="613505" cy="31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14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Miar</a:t>
            </a:r>
            <a:endParaRPr/>
          </a:p>
        </p:txBody>
      </p:sp>
      <p:sp>
        <p:nvSpPr>
          <p:cNvPr id="298" name="Google Shape;298;p7"/>
          <p:cNvSpPr txBox="1"/>
          <p:nvPr/>
        </p:nvSpPr>
        <p:spPr>
          <a:xfrm>
            <a:off x="5446855" y="4299674"/>
            <a:ext cx="776522" cy="3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14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Comer</a:t>
            </a:r>
            <a:endParaRPr/>
          </a:p>
        </p:txBody>
      </p:sp>
      <p:sp>
        <p:nvSpPr>
          <p:cNvPr id="299" name="Google Shape;299;p7"/>
          <p:cNvSpPr txBox="1"/>
          <p:nvPr/>
        </p:nvSpPr>
        <p:spPr>
          <a:xfrm>
            <a:off x="5442715" y="4520735"/>
            <a:ext cx="776522" cy="3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14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Dormir</a:t>
            </a:r>
            <a:endParaRPr/>
          </a:p>
        </p:txBody>
      </p:sp>
      <p:sp>
        <p:nvSpPr>
          <p:cNvPr id="300" name="Google Shape;300;p7"/>
          <p:cNvSpPr txBox="1"/>
          <p:nvPr/>
        </p:nvSpPr>
        <p:spPr>
          <a:xfrm>
            <a:off x="6604778" y="4122755"/>
            <a:ext cx="1449564" cy="36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12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Nome: Morpheus</a:t>
            </a:r>
            <a:endParaRPr/>
          </a:p>
        </p:txBody>
      </p:sp>
      <p:sp>
        <p:nvSpPr>
          <p:cNvPr id="301" name="Google Shape;301;p7"/>
          <p:cNvSpPr txBox="1"/>
          <p:nvPr/>
        </p:nvSpPr>
        <p:spPr>
          <a:xfrm>
            <a:off x="6604779" y="4319211"/>
            <a:ext cx="1502394" cy="36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12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Cor do Pelo: Preto</a:t>
            </a:r>
            <a:endParaRPr/>
          </a:p>
        </p:txBody>
      </p:sp>
      <p:sp>
        <p:nvSpPr>
          <p:cNvPr id="302" name="Google Shape;302;p7"/>
          <p:cNvSpPr txBox="1"/>
          <p:nvPr/>
        </p:nvSpPr>
        <p:spPr>
          <a:xfrm>
            <a:off x="6583514" y="4526681"/>
            <a:ext cx="1277898" cy="36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1200" b="1" i="0" u="none" strike="noStrike" cap="none">
                <a:solidFill>
                  <a:srgbClr val="EF07B2"/>
                </a:solidFill>
                <a:latin typeface="Archivo"/>
                <a:ea typeface="Archivo"/>
                <a:cs typeface="Archivo"/>
                <a:sym typeface="Archivo"/>
              </a:rPr>
              <a:t>Olhos: Verdes</a:t>
            </a:r>
            <a:endParaRPr/>
          </a:p>
        </p:txBody>
      </p:sp>
      <p:sp>
        <p:nvSpPr>
          <p:cNvPr id="303" name="Google Shape;303;p7"/>
          <p:cNvSpPr txBox="1"/>
          <p:nvPr/>
        </p:nvSpPr>
        <p:spPr>
          <a:xfrm>
            <a:off x="8347755" y="4106187"/>
            <a:ext cx="613505" cy="31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14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Miar</a:t>
            </a:r>
            <a:endParaRPr/>
          </a:p>
        </p:txBody>
      </p:sp>
      <p:sp>
        <p:nvSpPr>
          <p:cNvPr id="304" name="Google Shape;304;p7"/>
          <p:cNvSpPr txBox="1"/>
          <p:nvPr/>
        </p:nvSpPr>
        <p:spPr>
          <a:xfrm>
            <a:off x="8259762" y="4313265"/>
            <a:ext cx="776522" cy="3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14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Comer</a:t>
            </a:r>
            <a:endParaRPr/>
          </a:p>
        </p:txBody>
      </p:sp>
      <p:sp>
        <p:nvSpPr>
          <p:cNvPr id="305" name="Google Shape;305;p7"/>
          <p:cNvSpPr txBox="1"/>
          <p:nvPr/>
        </p:nvSpPr>
        <p:spPr>
          <a:xfrm>
            <a:off x="8255622" y="4534326"/>
            <a:ext cx="776522" cy="3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lang="pt-BR" altLang="pt-BR" sz="1400" b="1" i="0" u="none" strike="noStrike" cap="none">
                <a:solidFill>
                  <a:srgbClr val="00B050"/>
                </a:solidFill>
                <a:latin typeface="Archivo"/>
                <a:ea typeface="Archivo"/>
                <a:cs typeface="Archivo"/>
                <a:sym typeface="Archivo"/>
              </a:rPr>
              <a:t>Dormir</a:t>
            </a:r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3607982" y="0"/>
            <a:ext cx="0" cy="5143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cxnSp>
      <p:pic>
        <p:nvPicPr>
          <p:cNvPr id="307" name="Google Shape;307;p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4779" y="4719412"/>
            <a:ext cx="1079759" cy="3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8"/>
          <p:cNvGrpSpPr/>
          <p:nvPr/>
        </p:nvGrpSpPr>
        <p:grpSpPr>
          <a:xfrm rot="10800000" flipH="1">
            <a:off x="193778" y="-59367"/>
            <a:ext cx="1611118" cy="1895646"/>
            <a:chOff x="7556913" y="3817082"/>
            <a:chExt cx="884016" cy="1040135"/>
          </a:xfrm>
        </p:grpSpPr>
        <p:grpSp>
          <p:nvGrpSpPr>
            <p:cNvPr id="313" name="Google Shape;313;p8"/>
            <p:cNvGrpSpPr/>
            <p:nvPr/>
          </p:nvGrpSpPr>
          <p:grpSpPr>
            <a:xfrm>
              <a:off x="7982393" y="3817082"/>
              <a:ext cx="458536" cy="1040135"/>
              <a:chOff x="5592104" y="4196283"/>
              <a:chExt cx="418525" cy="949375"/>
            </a:xfrm>
          </p:grpSpPr>
          <p:sp>
            <p:nvSpPr>
              <p:cNvPr id="314" name="Google Shape;314;p8"/>
              <p:cNvSpPr/>
              <p:nvPr/>
            </p:nvSpPr>
            <p:spPr>
              <a:xfrm>
                <a:off x="5592104" y="4196283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6" name="Google Shape;316;p8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317" name="Google Shape;317;p8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1" name="Google Shape;321;p8"/>
          <p:cNvSpPr/>
          <p:nvPr/>
        </p:nvSpPr>
        <p:spPr>
          <a:xfrm>
            <a:off x="7444118" y="1840588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"/>
          <p:cNvSpPr txBox="1">
            <a:spLocks noGrp="1"/>
          </p:cNvSpPr>
          <p:nvPr>
            <p:ph type="title"/>
          </p:nvPr>
        </p:nvSpPr>
        <p:spPr>
          <a:xfrm>
            <a:off x="4301318" y="2887863"/>
            <a:ext cx="41730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 altLang="pt-BR">
                <a:solidFill>
                  <a:schemeClr val="dk1"/>
                </a:solidFill>
              </a:rPr>
              <a:t>Registro na </a:t>
            </a:r>
            <a:r>
              <a:rPr lang="pt-BR" altLang="pt-BR">
                <a:solidFill>
                  <a:srgbClr val="5A5DF3"/>
                </a:solidFill>
              </a:rPr>
              <a:t>Polygoland</a:t>
            </a:r>
            <a:endParaRPr>
              <a:solidFill>
                <a:srgbClr val="5A5DF3"/>
              </a:solidFill>
            </a:endParaRPr>
          </a:p>
        </p:txBody>
      </p:sp>
      <p:sp>
        <p:nvSpPr>
          <p:cNvPr id="323" name="Google Shape;323;p8"/>
          <p:cNvSpPr txBox="1">
            <a:spLocks noGrp="1"/>
          </p:cNvSpPr>
          <p:nvPr>
            <p:ph type="title" idx="2"/>
          </p:nvPr>
        </p:nvSpPr>
        <p:spPr>
          <a:xfrm>
            <a:off x="7365218" y="1991038"/>
            <a:ext cx="11091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altLang="pt-BR"/>
              <a:t>03</a:t>
            </a:r>
            <a:endParaRPr/>
          </a:p>
        </p:txBody>
      </p:sp>
      <p:pic>
        <p:nvPicPr>
          <p:cNvPr id="324" name="Google Shape;324;p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5" name="Google Shape;325;p8"/>
          <p:cNvGrpSpPr/>
          <p:nvPr/>
        </p:nvGrpSpPr>
        <p:grpSpPr>
          <a:xfrm>
            <a:off x="1845205" y="892764"/>
            <a:ext cx="2510853" cy="1801172"/>
            <a:chOff x="6177719" y="2957791"/>
            <a:chExt cx="2212526" cy="1695540"/>
          </a:xfrm>
        </p:grpSpPr>
        <p:sp>
          <p:nvSpPr>
            <p:cNvPr id="326" name="Google Shape;326;p8"/>
            <p:cNvSpPr/>
            <p:nvPr/>
          </p:nvSpPr>
          <p:spPr>
            <a:xfrm>
              <a:off x="8262689" y="2957791"/>
              <a:ext cx="45650" cy="65705"/>
            </a:xfrm>
            <a:custGeom>
              <a:avLst/>
              <a:gdLst/>
              <a:ahLst/>
              <a:cxnLst/>
              <a:rect l="l" t="t" r="r" b="b"/>
              <a:pathLst>
                <a:path w="1730" h="2490" extrusionOk="0">
                  <a:moveTo>
                    <a:pt x="664" y="1"/>
                  </a:moveTo>
                  <a:cubicBezTo>
                    <a:pt x="500" y="1"/>
                    <a:pt x="404" y="138"/>
                    <a:pt x="464" y="346"/>
                  </a:cubicBezTo>
                  <a:cubicBezTo>
                    <a:pt x="587" y="769"/>
                    <a:pt x="728" y="1640"/>
                    <a:pt x="728" y="1640"/>
                  </a:cubicBezTo>
                  <a:cubicBezTo>
                    <a:pt x="728" y="1640"/>
                    <a:pt x="372" y="963"/>
                    <a:pt x="203" y="963"/>
                  </a:cubicBezTo>
                  <a:cubicBezTo>
                    <a:pt x="185" y="963"/>
                    <a:pt x="169" y="971"/>
                    <a:pt x="156" y="988"/>
                  </a:cubicBezTo>
                  <a:cubicBezTo>
                    <a:pt x="1" y="1210"/>
                    <a:pt x="805" y="2490"/>
                    <a:pt x="805" y="2490"/>
                  </a:cubicBezTo>
                  <a:lnTo>
                    <a:pt x="1550" y="2490"/>
                  </a:lnTo>
                  <a:cubicBezTo>
                    <a:pt x="1550" y="2490"/>
                    <a:pt x="1730" y="1251"/>
                    <a:pt x="1297" y="520"/>
                  </a:cubicBezTo>
                  <a:cubicBezTo>
                    <a:pt x="1077" y="149"/>
                    <a:pt x="834" y="1"/>
                    <a:pt x="664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7329383" y="3369863"/>
              <a:ext cx="34357" cy="52247"/>
            </a:xfrm>
            <a:custGeom>
              <a:avLst/>
              <a:gdLst/>
              <a:ahLst/>
              <a:cxnLst/>
              <a:rect l="l" t="t" r="r" b="b"/>
              <a:pathLst>
                <a:path w="1302" h="1980" extrusionOk="0">
                  <a:moveTo>
                    <a:pt x="880" y="1"/>
                  </a:moveTo>
                  <a:cubicBezTo>
                    <a:pt x="588" y="1"/>
                    <a:pt x="85" y="152"/>
                    <a:pt x="0" y="1172"/>
                  </a:cubicBezTo>
                  <a:cubicBezTo>
                    <a:pt x="0" y="1960"/>
                    <a:pt x="240" y="1980"/>
                    <a:pt x="264" y="1980"/>
                  </a:cubicBezTo>
                  <a:cubicBezTo>
                    <a:pt x="265" y="1980"/>
                    <a:pt x="266" y="1980"/>
                    <a:pt x="266" y="1980"/>
                  </a:cubicBezTo>
                  <a:lnTo>
                    <a:pt x="1301" y="1172"/>
                  </a:lnTo>
                  <a:lnTo>
                    <a:pt x="1089" y="28"/>
                  </a:lnTo>
                  <a:cubicBezTo>
                    <a:pt x="1089" y="28"/>
                    <a:pt x="1003" y="1"/>
                    <a:pt x="880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6590712" y="3802650"/>
              <a:ext cx="312850" cy="850680"/>
            </a:xfrm>
            <a:custGeom>
              <a:avLst/>
              <a:gdLst/>
              <a:ahLst/>
              <a:cxnLst/>
              <a:rect l="l" t="t" r="r" b="b"/>
              <a:pathLst>
                <a:path w="11856" h="32238" extrusionOk="0">
                  <a:moveTo>
                    <a:pt x="1916" y="0"/>
                  </a:moveTo>
                  <a:lnTo>
                    <a:pt x="0" y="32237"/>
                  </a:lnTo>
                  <a:lnTo>
                    <a:pt x="1938" y="32237"/>
                  </a:lnTo>
                  <a:lnTo>
                    <a:pt x="6976" y="4878"/>
                  </a:lnTo>
                  <a:lnTo>
                    <a:pt x="9938" y="32237"/>
                  </a:lnTo>
                  <a:lnTo>
                    <a:pt x="11752" y="32237"/>
                  </a:lnTo>
                  <a:lnTo>
                    <a:pt x="118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6733760" y="3329331"/>
              <a:ext cx="81168" cy="108215"/>
            </a:xfrm>
            <a:custGeom>
              <a:avLst/>
              <a:gdLst/>
              <a:ahLst/>
              <a:cxnLst/>
              <a:rect l="l" t="t" r="r" b="b"/>
              <a:pathLst>
                <a:path w="3076" h="4101" extrusionOk="0">
                  <a:moveTo>
                    <a:pt x="1" y="1"/>
                  </a:moveTo>
                  <a:lnTo>
                    <a:pt x="1" y="2563"/>
                  </a:lnTo>
                  <a:cubicBezTo>
                    <a:pt x="1" y="3413"/>
                    <a:pt x="689" y="4101"/>
                    <a:pt x="1538" y="4101"/>
                  </a:cubicBezTo>
                  <a:cubicBezTo>
                    <a:pt x="2387" y="4101"/>
                    <a:pt x="3076" y="3413"/>
                    <a:pt x="3076" y="2563"/>
                  </a:cubicBezTo>
                  <a:lnTo>
                    <a:pt x="3076" y="1"/>
                  </a:lnTo>
                  <a:close/>
                </a:path>
              </a:pathLst>
            </a:custGeom>
            <a:solidFill>
              <a:srgbClr val="FF7E93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6687845" y="3251804"/>
              <a:ext cx="27680" cy="45123"/>
            </a:xfrm>
            <a:custGeom>
              <a:avLst/>
              <a:gdLst/>
              <a:ahLst/>
              <a:cxnLst/>
              <a:rect l="l" t="t" r="r" b="b"/>
              <a:pathLst>
                <a:path w="1049" h="1710" extrusionOk="0">
                  <a:moveTo>
                    <a:pt x="753" y="0"/>
                  </a:moveTo>
                  <a:cubicBezTo>
                    <a:pt x="564" y="0"/>
                    <a:pt x="1" y="60"/>
                    <a:pt x="1" y="769"/>
                  </a:cubicBezTo>
                  <a:cubicBezTo>
                    <a:pt x="1" y="1623"/>
                    <a:pt x="1049" y="1709"/>
                    <a:pt x="1049" y="1709"/>
                  </a:cubicBezTo>
                  <a:lnTo>
                    <a:pt x="814" y="3"/>
                  </a:lnTo>
                  <a:cubicBezTo>
                    <a:pt x="814" y="3"/>
                    <a:pt x="791" y="0"/>
                    <a:pt x="753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833136" y="3251804"/>
              <a:ext cx="27707" cy="45123"/>
            </a:xfrm>
            <a:custGeom>
              <a:avLst/>
              <a:gdLst/>
              <a:ahLst/>
              <a:cxnLst/>
              <a:rect l="l" t="t" r="r" b="b"/>
              <a:pathLst>
                <a:path w="1050" h="1710" extrusionOk="0">
                  <a:moveTo>
                    <a:pt x="296" y="0"/>
                  </a:moveTo>
                  <a:cubicBezTo>
                    <a:pt x="258" y="0"/>
                    <a:pt x="235" y="3"/>
                    <a:pt x="235" y="3"/>
                  </a:cubicBezTo>
                  <a:lnTo>
                    <a:pt x="0" y="1709"/>
                  </a:lnTo>
                  <a:cubicBezTo>
                    <a:pt x="0" y="1709"/>
                    <a:pt x="1049" y="1623"/>
                    <a:pt x="1049" y="769"/>
                  </a:cubicBezTo>
                  <a:cubicBezTo>
                    <a:pt x="1049" y="60"/>
                    <a:pt x="486" y="0"/>
                    <a:pt x="296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6708270" y="3174752"/>
              <a:ext cx="132149" cy="184264"/>
            </a:xfrm>
            <a:custGeom>
              <a:avLst/>
              <a:gdLst/>
              <a:ahLst/>
              <a:cxnLst/>
              <a:rect l="l" t="t" r="r" b="b"/>
              <a:pathLst>
                <a:path w="5008" h="6983" extrusionOk="0">
                  <a:moveTo>
                    <a:pt x="2504" y="1"/>
                  </a:moveTo>
                  <a:cubicBezTo>
                    <a:pt x="1117" y="1"/>
                    <a:pt x="0" y="1118"/>
                    <a:pt x="0" y="2505"/>
                  </a:cubicBezTo>
                  <a:lnTo>
                    <a:pt x="0" y="4479"/>
                  </a:lnTo>
                  <a:cubicBezTo>
                    <a:pt x="0" y="5866"/>
                    <a:pt x="1117" y="6983"/>
                    <a:pt x="2504" y="6983"/>
                  </a:cubicBezTo>
                  <a:cubicBezTo>
                    <a:pt x="3891" y="6983"/>
                    <a:pt x="5008" y="5866"/>
                    <a:pt x="5008" y="4479"/>
                  </a:cubicBezTo>
                  <a:lnTo>
                    <a:pt x="5008" y="2505"/>
                  </a:lnTo>
                  <a:cubicBezTo>
                    <a:pt x="5008" y="1118"/>
                    <a:pt x="3891" y="1"/>
                    <a:pt x="2504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6255351" y="3835793"/>
              <a:ext cx="344674" cy="817538"/>
            </a:xfrm>
            <a:custGeom>
              <a:avLst/>
              <a:gdLst/>
              <a:ahLst/>
              <a:cxnLst/>
              <a:rect l="l" t="t" r="r" b="b"/>
              <a:pathLst>
                <a:path w="13062" h="30982" extrusionOk="0">
                  <a:moveTo>
                    <a:pt x="1650" y="0"/>
                  </a:moveTo>
                  <a:lnTo>
                    <a:pt x="0" y="30981"/>
                  </a:lnTo>
                  <a:lnTo>
                    <a:pt x="2600" y="30981"/>
                  </a:lnTo>
                  <a:lnTo>
                    <a:pt x="7282" y="6297"/>
                  </a:lnTo>
                  <a:lnTo>
                    <a:pt x="10288" y="30981"/>
                  </a:lnTo>
                  <a:lnTo>
                    <a:pt x="12892" y="30981"/>
                  </a:lnTo>
                  <a:lnTo>
                    <a:pt x="1306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6290025" y="3361208"/>
              <a:ext cx="314988" cy="534109"/>
            </a:xfrm>
            <a:custGeom>
              <a:avLst/>
              <a:gdLst/>
              <a:ahLst/>
              <a:cxnLst/>
              <a:rect l="l" t="t" r="r" b="b"/>
              <a:pathLst>
                <a:path w="11937" h="20241" extrusionOk="0">
                  <a:moveTo>
                    <a:pt x="6709" y="0"/>
                  </a:moveTo>
                  <a:cubicBezTo>
                    <a:pt x="5959" y="0"/>
                    <a:pt x="5168" y="52"/>
                    <a:pt x="4378" y="52"/>
                  </a:cubicBezTo>
                  <a:cubicBezTo>
                    <a:pt x="875" y="52"/>
                    <a:pt x="1021" y="6037"/>
                    <a:pt x="1021" y="6037"/>
                  </a:cubicBezTo>
                  <a:lnTo>
                    <a:pt x="1" y="19207"/>
                  </a:lnTo>
                  <a:cubicBezTo>
                    <a:pt x="2022" y="19892"/>
                    <a:pt x="4034" y="20241"/>
                    <a:pt x="6034" y="20241"/>
                  </a:cubicBezTo>
                  <a:cubicBezTo>
                    <a:pt x="8012" y="20241"/>
                    <a:pt x="9980" y="19900"/>
                    <a:pt x="11936" y="19207"/>
                  </a:cubicBezTo>
                  <a:lnTo>
                    <a:pt x="11378" y="6037"/>
                  </a:lnTo>
                  <a:cubicBezTo>
                    <a:pt x="11378" y="613"/>
                    <a:pt x="9281" y="0"/>
                    <a:pt x="670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6388847" y="3232884"/>
              <a:ext cx="5964" cy="43328"/>
            </a:xfrm>
            <a:custGeom>
              <a:avLst/>
              <a:gdLst/>
              <a:ahLst/>
              <a:cxnLst/>
              <a:rect l="l" t="t" r="r" b="b"/>
              <a:pathLst>
                <a:path w="226" h="1642" extrusionOk="0">
                  <a:moveTo>
                    <a:pt x="226" y="1641"/>
                  </a:moveTo>
                  <a:lnTo>
                    <a:pt x="1" y="1"/>
                  </a:lnTo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6412305" y="3307324"/>
              <a:ext cx="78028" cy="87105"/>
            </a:xfrm>
            <a:custGeom>
              <a:avLst/>
              <a:gdLst/>
              <a:ahLst/>
              <a:cxnLst/>
              <a:rect l="l" t="t" r="r" b="b"/>
              <a:pathLst>
                <a:path w="2957" h="3301" extrusionOk="0">
                  <a:moveTo>
                    <a:pt x="1" y="1"/>
                  </a:moveTo>
                  <a:lnTo>
                    <a:pt x="1" y="2463"/>
                  </a:lnTo>
                  <a:cubicBezTo>
                    <a:pt x="1" y="3280"/>
                    <a:pt x="662" y="3301"/>
                    <a:pt x="1479" y="3301"/>
                  </a:cubicBezTo>
                  <a:cubicBezTo>
                    <a:pt x="2295" y="3301"/>
                    <a:pt x="2956" y="3280"/>
                    <a:pt x="2956" y="2463"/>
                  </a:cubicBezTo>
                  <a:lnTo>
                    <a:pt x="2956" y="1"/>
                  </a:lnTo>
                  <a:close/>
                </a:path>
              </a:pathLst>
            </a:custGeom>
            <a:solidFill>
              <a:srgbClr val="FF7E93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6387791" y="3158787"/>
              <a:ext cx="127003" cy="177087"/>
            </a:xfrm>
            <a:custGeom>
              <a:avLst/>
              <a:gdLst/>
              <a:ahLst/>
              <a:cxnLst/>
              <a:rect l="l" t="t" r="r" b="b"/>
              <a:pathLst>
                <a:path w="4813" h="6711" extrusionOk="0">
                  <a:moveTo>
                    <a:pt x="2407" y="0"/>
                  </a:moveTo>
                  <a:cubicBezTo>
                    <a:pt x="1074" y="0"/>
                    <a:pt x="0" y="1073"/>
                    <a:pt x="0" y="2406"/>
                  </a:cubicBezTo>
                  <a:lnTo>
                    <a:pt x="0" y="4305"/>
                  </a:lnTo>
                  <a:cubicBezTo>
                    <a:pt x="0" y="5638"/>
                    <a:pt x="1074" y="6711"/>
                    <a:pt x="2407" y="6711"/>
                  </a:cubicBezTo>
                  <a:cubicBezTo>
                    <a:pt x="3740" y="6711"/>
                    <a:pt x="4813" y="5638"/>
                    <a:pt x="4813" y="4305"/>
                  </a:cubicBezTo>
                  <a:lnTo>
                    <a:pt x="4813" y="2406"/>
                  </a:lnTo>
                  <a:cubicBezTo>
                    <a:pt x="4813" y="1073"/>
                    <a:pt x="3740" y="0"/>
                    <a:pt x="2407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7938965" y="3361208"/>
              <a:ext cx="301134" cy="504714"/>
            </a:xfrm>
            <a:custGeom>
              <a:avLst/>
              <a:gdLst/>
              <a:ahLst/>
              <a:cxnLst/>
              <a:rect l="l" t="t" r="r" b="b"/>
              <a:pathLst>
                <a:path w="11412" h="19127" extrusionOk="0">
                  <a:moveTo>
                    <a:pt x="6372" y="0"/>
                  </a:moveTo>
                  <a:cubicBezTo>
                    <a:pt x="5622" y="0"/>
                    <a:pt x="4832" y="52"/>
                    <a:pt x="4041" y="52"/>
                  </a:cubicBezTo>
                  <a:cubicBezTo>
                    <a:pt x="539" y="52"/>
                    <a:pt x="685" y="6037"/>
                    <a:pt x="685" y="6037"/>
                  </a:cubicBezTo>
                  <a:lnTo>
                    <a:pt x="1" y="17985"/>
                  </a:lnTo>
                  <a:cubicBezTo>
                    <a:pt x="1903" y="18746"/>
                    <a:pt x="3804" y="19126"/>
                    <a:pt x="5706" y="19126"/>
                  </a:cubicBezTo>
                  <a:cubicBezTo>
                    <a:pt x="7608" y="19126"/>
                    <a:pt x="9510" y="18746"/>
                    <a:pt x="11411" y="17985"/>
                  </a:cubicBezTo>
                  <a:lnTo>
                    <a:pt x="11041" y="6037"/>
                  </a:lnTo>
                  <a:cubicBezTo>
                    <a:pt x="11041" y="613"/>
                    <a:pt x="8945" y="0"/>
                    <a:pt x="637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7895399" y="3835793"/>
              <a:ext cx="344674" cy="817538"/>
            </a:xfrm>
            <a:custGeom>
              <a:avLst/>
              <a:gdLst/>
              <a:ahLst/>
              <a:cxnLst/>
              <a:rect l="l" t="t" r="r" b="b"/>
              <a:pathLst>
                <a:path w="13062" h="30982" extrusionOk="0">
                  <a:moveTo>
                    <a:pt x="1652" y="0"/>
                  </a:moveTo>
                  <a:lnTo>
                    <a:pt x="1" y="30981"/>
                  </a:lnTo>
                  <a:lnTo>
                    <a:pt x="2601" y="30981"/>
                  </a:lnTo>
                  <a:lnTo>
                    <a:pt x="7443" y="4688"/>
                  </a:lnTo>
                  <a:lnTo>
                    <a:pt x="10288" y="30981"/>
                  </a:lnTo>
                  <a:lnTo>
                    <a:pt x="12892" y="30981"/>
                  </a:lnTo>
                  <a:lnTo>
                    <a:pt x="13061" y="0"/>
                  </a:lnTo>
                  <a:lnTo>
                    <a:pt x="13061" y="0"/>
                  </a:lnTo>
                  <a:cubicBezTo>
                    <a:pt x="11160" y="682"/>
                    <a:pt x="9259" y="1022"/>
                    <a:pt x="7357" y="1022"/>
                  </a:cubicBezTo>
                  <a:cubicBezTo>
                    <a:pt x="5455" y="1022"/>
                    <a:pt x="3554" y="682"/>
                    <a:pt x="165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8008259" y="3232831"/>
              <a:ext cx="26625" cy="43381"/>
            </a:xfrm>
            <a:custGeom>
              <a:avLst/>
              <a:gdLst/>
              <a:ahLst/>
              <a:cxnLst/>
              <a:rect l="l" t="t" r="r" b="b"/>
              <a:pathLst>
                <a:path w="1009" h="1644" extrusionOk="0">
                  <a:moveTo>
                    <a:pt x="724" y="0"/>
                  </a:moveTo>
                  <a:cubicBezTo>
                    <a:pt x="542" y="0"/>
                    <a:pt x="0" y="58"/>
                    <a:pt x="0" y="740"/>
                  </a:cubicBezTo>
                  <a:cubicBezTo>
                    <a:pt x="0" y="1560"/>
                    <a:pt x="1008" y="1643"/>
                    <a:pt x="1008" y="1643"/>
                  </a:cubicBezTo>
                  <a:lnTo>
                    <a:pt x="783" y="3"/>
                  </a:lnTo>
                  <a:cubicBezTo>
                    <a:pt x="783" y="3"/>
                    <a:pt x="761" y="0"/>
                    <a:pt x="724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8147903" y="3232831"/>
              <a:ext cx="26599" cy="43381"/>
            </a:xfrm>
            <a:custGeom>
              <a:avLst/>
              <a:gdLst/>
              <a:ahLst/>
              <a:cxnLst/>
              <a:rect l="l" t="t" r="r" b="b"/>
              <a:pathLst>
                <a:path w="1008" h="1644" extrusionOk="0">
                  <a:moveTo>
                    <a:pt x="284" y="0"/>
                  </a:moveTo>
                  <a:cubicBezTo>
                    <a:pt x="247" y="0"/>
                    <a:pt x="225" y="3"/>
                    <a:pt x="225" y="3"/>
                  </a:cubicBezTo>
                  <a:lnTo>
                    <a:pt x="0" y="1643"/>
                  </a:lnTo>
                  <a:cubicBezTo>
                    <a:pt x="0" y="1643"/>
                    <a:pt x="1008" y="1560"/>
                    <a:pt x="1008" y="740"/>
                  </a:cubicBezTo>
                  <a:cubicBezTo>
                    <a:pt x="1008" y="58"/>
                    <a:pt x="466" y="0"/>
                    <a:pt x="284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8052379" y="3307324"/>
              <a:ext cx="78001" cy="89454"/>
            </a:xfrm>
            <a:custGeom>
              <a:avLst/>
              <a:gdLst/>
              <a:ahLst/>
              <a:cxnLst/>
              <a:rect l="l" t="t" r="r" b="b"/>
              <a:pathLst>
                <a:path w="2956" h="3390" extrusionOk="0">
                  <a:moveTo>
                    <a:pt x="0" y="1"/>
                  </a:moveTo>
                  <a:lnTo>
                    <a:pt x="0" y="2464"/>
                  </a:lnTo>
                  <a:cubicBezTo>
                    <a:pt x="0" y="3280"/>
                    <a:pt x="662" y="3389"/>
                    <a:pt x="1478" y="3389"/>
                  </a:cubicBezTo>
                  <a:cubicBezTo>
                    <a:pt x="2294" y="3389"/>
                    <a:pt x="2956" y="3280"/>
                    <a:pt x="2956" y="2464"/>
                  </a:cubicBezTo>
                  <a:lnTo>
                    <a:pt x="2956" y="1"/>
                  </a:lnTo>
                  <a:close/>
                </a:path>
              </a:pathLst>
            </a:custGeom>
            <a:solidFill>
              <a:srgbClr val="FF7E93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8027865" y="3158787"/>
              <a:ext cx="127029" cy="177087"/>
            </a:xfrm>
            <a:custGeom>
              <a:avLst/>
              <a:gdLst/>
              <a:ahLst/>
              <a:cxnLst/>
              <a:rect l="l" t="t" r="r" b="b"/>
              <a:pathLst>
                <a:path w="4814" h="6711" extrusionOk="0">
                  <a:moveTo>
                    <a:pt x="2407" y="0"/>
                  </a:moveTo>
                  <a:cubicBezTo>
                    <a:pt x="1074" y="0"/>
                    <a:pt x="1" y="1073"/>
                    <a:pt x="1" y="2406"/>
                  </a:cubicBezTo>
                  <a:lnTo>
                    <a:pt x="1" y="4305"/>
                  </a:lnTo>
                  <a:cubicBezTo>
                    <a:pt x="1" y="5638"/>
                    <a:pt x="1074" y="6711"/>
                    <a:pt x="2407" y="6711"/>
                  </a:cubicBezTo>
                  <a:cubicBezTo>
                    <a:pt x="3740" y="6711"/>
                    <a:pt x="4813" y="5638"/>
                    <a:pt x="4813" y="4305"/>
                  </a:cubicBezTo>
                  <a:lnTo>
                    <a:pt x="4813" y="2406"/>
                  </a:lnTo>
                  <a:cubicBezTo>
                    <a:pt x="4813" y="1073"/>
                    <a:pt x="3740" y="0"/>
                    <a:pt x="2407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7289485" y="3383374"/>
              <a:ext cx="296886" cy="419324"/>
            </a:xfrm>
            <a:custGeom>
              <a:avLst/>
              <a:gdLst/>
              <a:ahLst/>
              <a:cxnLst/>
              <a:rect l="l" t="t" r="r" b="b"/>
              <a:pathLst>
                <a:path w="11251" h="15891" extrusionOk="0">
                  <a:moveTo>
                    <a:pt x="4718" y="0"/>
                  </a:moveTo>
                  <a:cubicBezTo>
                    <a:pt x="4129" y="0"/>
                    <a:pt x="1296" y="183"/>
                    <a:pt x="744" y="3651"/>
                  </a:cubicBezTo>
                  <a:cubicBezTo>
                    <a:pt x="0" y="8319"/>
                    <a:pt x="2689" y="8852"/>
                    <a:pt x="0" y="15890"/>
                  </a:cubicBezTo>
                  <a:lnTo>
                    <a:pt x="9940" y="15890"/>
                  </a:lnTo>
                  <a:cubicBezTo>
                    <a:pt x="9940" y="15890"/>
                    <a:pt x="7734" y="13335"/>
                    <a:pt x="9493" y="7495"/>
                  </a:cubicBezTo>
                  <a:cubicBezTo>
                    <a:pt x="11251" y="1655"/>
                    <a:pt x="7568" y="3"/>
                    <a:pt x="4825" y="3"/>
                  </a:cubicBezTo>
                  <a:cubicBezTo>
                    <a:pt x="4825" y="3"/>
                    <a:pt x="4787" y="0"/>
                    <a:pt x="471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7381947" y="3329305"/>
              <a:ext cx="81168" cy="93676"/>
            </a:xfrm>
            <a:custGeom>
              <a:avLst/>
              <a:gdLst/>
              <a:ahLst/>
              <a:cxnLst/>
              <a:rect l="l" t="t" r="r" b="b"/>
              <a:pathLst>
                <a:path w="3076" h="3550" extrusionOk="0">
                  <a:moveTo>
                    <a:pt x="1" y="1"/>
                  </a:moveTo>
                  <a:lnTo>
                    <a:pt x="1" y="2564"/>
                  </a:lnTo>
                  <a:cubicBezTo>
                    <a:pt x="1" y="3414"/>
                    <a:pt x="689" y="3549"/>
                    <a:pt x="1538" y="3549"/>
                  </a:cubicBezTo>
                  <a:cubicBezTo>
                    <a:pt x="2388" y="3549"/>
                    <a:pt x="3076" y="3414"/>
                    <a:pt x="3076" y="2564"/>
                  </a:cubicBezTo>
                  <a:lnTo>
                    <a:pt x="3076" y="1"/>
                  </a:lnTo>
                  <a:close/>
                </a:path>
              </a:pathLst>
            </a:custGeom>
            <a:solidFill>
              <a:srgbClr val="FF7E93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7357512" y="3251857"/>
              <a:ext cx="6227" cy="45070"/>
            </a:xfrm>
            <a:custGeom>
              <a:avLst/>
              <a:gdLst/>
              <a:ahLst/>
              <a:cxnLst/>
              <a:rect l="l" t="t" r="r" b="b"/>
              <a:pathLst>
                <a:path w="236" h="1708" extrusionOk="0">
                  <a:moveTo>
                    <a:pt x="235" y="1707"/>
                  </a:moveTo>
                  <a:lnTo>
                    <a:pt x="1" y="1"/>
                  </a:lnTo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7356457" y="3174752"/>
              <a:ext cx="132175" cy="184290"/>
            </a:xfrm>
            <a:custGeom>
              <a:avLst/>
              <a:gdLst/>
              <a:ahLst/>
              <a:cxnLst/>
              <a:rect l="l" t="t" r="r" b="b"/>
              <a:pathLst>
                <a:path w="5009" h="6984" extrusionOk="0">
                  <a:moveTo>
                    <a:pt x="2504" y="1"/>
                  </a:moveTo>
                  <a:cubicBezTo>
                    <a:pt x="1127" y="1"/>
                    <a:pt x="0" y="1127"/>
                    <a:pt x="0" y="2505"/>
                  </a:cubicBezTo>
                  <a:lnTo>
                    <a:pt x="0" y="4480"/>
                  </a:lnTo>
                  <a:cubicBezTo>
                    <a:pt x="0" y="5857"/>
                    <a:pt x="1127" y="6984"/>
                    <a:pt x="2504" y="6984"/>
                  </a:cubicBezTo>
                  <a:cubicBezTo>
                    <a:pt x="3881" y="6984"/>
                    <a:pt x="5008" y="5857"/>
                    <a:pt x="5008" y="4480"/>
                  </a:cubicBezTo>
                  <a:lnTo>
                    <a:pt x="5008" y="2505"/>
                  </a:lnTo>
                  <a:cubicBezTo>
                    <a:pt x="5008" y="1127"/>
                    <a:pt x="3881" y="1"/>
                    <a:pt x="2504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7551726" y="3798454"/>
              <a:ext cx="322482" cy="854876"/>
            </a:xfrm>
            <a:custGeom>
              <a:avLst/>
              <a:gdLst/>
              <a:ahLst/>
              <a:cxnLst/>
              <a:rect l="l" t="t" r="r" b="b"/>
              <a:pathLst>
                <a:path w="12221" h="32397" extrusionOk="0">
                  <a:moveTo>
                    <a:pt x="1975" y="1"/>
                  </a:moveTo>
                  <a:lnTo>
                    <a:pt x="1" y="32396"/>
                  </a:lnTo>
                  <a:lnTo>
                    <a:pt x="1998" y="32396"/>
                  </a:lnTo>
                  <a:lnTo>
                    <a:pt x="7191" y="4902"/>
                  </a:lnTo>
                  <a:lnTo>
                    <a:pt x="10243" y="32396"/>
                  </a:lnTo>
                  <a:lnTo>
                    <a:pt x="12113" y="32396"/>
                  </a:lnTo>
                  <a:lnTo>
                    <a:pt x="12220" y="1"/>
                  </a:ln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603815" y="3366274"/>
              <a:ext cx="306042" cy="432201"/>
            </a:xfrm>
            <a:custGeom>
              <a:avLst/>
              <a:gdLst/>
              <a:ahLst/>
              <a:cxnLst/>
              <a:rect l="l" t="t" r="r" b="b"/>
              <a:pathLst>
                <a:path w="11598" h="16379" extrusionOk="0">
                  <a:moveTo>
                    <a:pt x="4865" y="0"/>
                  </a:moveTo>
                  <a:cubicBezTo>
                    <a:pt x="4260" y="0"/>
                    <a:pt x="1337" y="187"/>
                    <a:pt x="768" y="3763"/>
                  </a:cubicBezTo>
                  <a:cubicBezTo>
                    <a:pt x="1" y="8575"/>
                    <a:pt x="2772" y="9124"/>
                    <a:pt x="1" y="16379"/>
                  </a:cubicBezTo>
                  <a:lnTo>
                    <a:pt x="10246" y="16379"/>
                  </a:lnTo>
                  <a:cubicBezTo>
                    <a:pt x="10246" y="16379"/>
                    <a:pt x="7973" y="13744"/>
                    <a:pt x="9785" y="7725"/>
                  </a:cubicBezTo>
                  <a:cubicBezTo>
                    <a:pt x="11598" y="1706"/>
                    <a:pt x="7802" y="3"/>
                    <a:pt x="4975" y="3"/>
                  </a:cubicBezTo>
                  <a:cubicBezTo>
                    <a:pt x="4975" y="3"/>
                    <a:pt x="4936" y="0"/>
                    <a:pt x="486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699154" y="3310570"/>
              <a:ext cx="83675" cy="111540"/>
            </a:xfrm>
            <a:custGeom>
              <a:avLst/>
              <a:gdLst/>
              <a:ahLst/>
              <a:cxnLst/>
              <a:rect l="l" t="t" r="r" b="b"/>
              <a:pathLst>
                <a:path w="3171" h="4227" extrusionOk="0">
                  <a:moveTo>
                    <a:pt x="1" y="1"/>
                  </a:moveTo>
                  <a:lnTo>
                    <a:pt x="1" y="2642"/>
                  </a:lnTo>
                  <a:cubicBezTo>
                    <a:pt x="1" y="3518"/>
                    <a:pt x="711" y="4227"/>
                    <a:pt x="1585" y="4227"/>
                  </a:cubicBezTo>
                  <a:cubicBezTo>
                    <a:pt x="2461" y="4227"/>
                    <a:pt x="3171" y="3518"/>
                    <a:pt x="3171" y="2642"/>
                  </a:cubicBezTo>
                  <a:lnTo>
                    <a:pt x="3171" y="1"/>
                  </a:lnTo>
                  <a:close/>
                </a:path>
              </a:pathLst>
            </a:custGeom>
            <a:solidFill>
              <a:srgbClr val="FF7E93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7651841" y="3230667"/>
              <a:ext cx="28551" cy="46521"/>
            </a:xfrm>
            <a:custGeom>
              <a:avLst/>
              <a:gdLst/>
              <a:ahLst/>
              <a:cxnLst/>
              <a:rect l="l" t="t" r="r" b="b"/>
              <a:pathLst>
                <a:path w="1082" h="1763" extrusionOk="0">
                  <a:moveTo>
                    <a:pt x="777" y="1"/>
                  </a:moveTo>
                  <a:cubicBezTo>
                    <a:pt x="582" y="1"/>
                    <a:pt x="1" y="62"/>
                    <a:pt x="1" y="794"/>
                  </a:cubicBezTo>
                  <a:cubicBezTo>
                    <a:pt x="1" y="1673"/>
                    <a:pt x="1081" y="1762"/>
                    <a:pt x="1081" y="1762"/>
                  </a:cubicBezTo>
                  <a:lnTo>
                    <a:pt x="840" y="3"/>
                  </a:lnTo>
                  <a:cubicBezTo>
                    <a:pt x="840" y="3"/>
                    <a:pt x="816" y="1"/>
                    <a:pt x="777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801591" y="3230667"/>
              <a:ext cx="28551" cy="46521"/>
            </a:xfrm>
            <a:custGeom>
              <a:avLst/>
              <a:gdLst/>
              <a:ahLst/>
              <a:cxnLst/>
              <a:rect l="l" t="t" r="r" b="b"/>
              <a:pathLst>
                <a:path w="1082" h="1763" extrusionOk="0">
                  <a:moveTo>
                    <a:pt x="305" y="1"/>
                  </a:moveTo>
                  <a:cubicBezTo>
                    <a:pt x="266" y="1"/>
                    <a:pt x="243" y="3"/>
                    <a:pt x="243" y="3"/>
                  </a:cubicBezTo>
                  <a:lnTo>
                    <a:pt x="0" y="1762"/>
                  </a:lnTo>
                  <a:cubicBezTo>
                    <a:pt x="0" y="1762"/>
                    <a:pt x="1082" y="1673"/>
                    <a:pt x="1082" y="794"/>
                  </a:cubicBezTo>
                  <a:cubicBezTo>
                    <a:pt x="1082" y="62"/>
                    <a:pt x="500" y="1"/>
                    <a:pt x="305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7672898" y="3151266"/>
              <a:ext cx="136212" cy="189911"/>
            </a:xfrm>
            <a:custGeom>
              <a:avLst/>
              <a:gdLst/>
              <a:ahLst/>
              <a:cxnLst/>
              <a:rect l="l" t="t" r="r" b="b"/>
              <a:pathLst>
                <a:path w="5162" h="7197" extrusionOk="0">
                  <a:moveTo>
                    <a:pt x="2580" y="0"/>
                  </a:moveTo>
                  <a:cubicBezTo>
                    <a:pt x="1161" y="0"/>
                    <a:pt x="0" y="1162"/>
                    <a:pt x="0" y="2581"/>
                  </a:cubicBezTo>
                  <a:lnTo>
                    <a:pt x="0" y="4616"/>
                  </a:lnTo>
                  <a:cubicBezTo>
                    <a:pt x="0" y="6036"/>
                    <a:pt x="1161" y="7197"/>
                    <a:pt x="2580" y="7197"/>
                  </a:cubicBezTo>
                  <a:cubicBezTo>
                    <a:pt x="4000" y="7197"/>
                    <a:pt x="5161" y="6036"/>
                    <a:pt x="5161" y="4616"/>
                  </a:cubicBezTo>
                  <a:lnTo>
                    <a:pt x="5161" y="2581"/>
                  </a:lnTo>
                  <a:cubicBezTo>
                    <a:pt x="5161" y="1162"/>
                    <a:pt x="4000" y="0"/>
                    <a:pt x="2580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947949" y="3335744"/>
              <a:ext cx="307045" cy="510229"/>
            </a:xfrm>
            <a:custGeom>
              <a:avLst/>
              <a:gdLst/>
              <a:ahLst/>
              <a:cxnLst/>
              <a:rect l="l" t="t" r="r" b="b"/>
              <a:pathLst>
                <a:path w="11636" h="19336" extrusionOk="0">
                  <a:moveTo>
                    <a:pt x="6499" y="0"/>
                  </a:moveTo>
                  <a:cubicBezTo>
                    <a:pt x="5734" y="0"/>
                    <a:pt x="4927" y="53"/>
                    <a:pt x="4120" y="53"/>
                  </a:cubicBezTo>
                  <a:cubicBezTo>
                    <a:pt x="549" y="53"/>
                    <a:pt x="698" y="6155"/>
                    <a:pt x="698" y="6155"/>
                  </a:cubicBezTo>
                  <a:lnTo>
                    <a:pt x="1" y="18340"/>
                  </a:lnTo>
                  <a:cubicBezTo>
                    <a:pt x="1940" y="19004"/>
                    <a:pt x="3879" y="19335"/>
                    <a:pt x="5818" y="19335"/>
                  </a:cubicBezTo>
                  <a:cubicBezTo>
                    <a:pt x="7757" y="19335"/>
                    <a:pt x="9696" y="19004"/>
                    <a:pt x="11635" y="18340"/>
                  </a:cubicBezTo>
                  <a:lnTo>
                    <a:pt x="11260" y="6155"/>
                  </a:lnTo>
                  <a:cubicBezTo>
                    <a:pt x="11260" y="625"/>
                    <a:pt x="9122" y="0"/>
                    <a:pt x="649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03538" y="3819670"/>
              <a:ext cx="351455" cy="833660"/>
            </a:xfrm>
            <a:custGeom>
              <a:avLst/>
              <a:gdLst/>
              <a:ahLst/>
              <a:cxnLst/>
              <a:rect l="l" t="t" r="r" b="b"/>
              <a:pathLst>
                <a:path w="13319" h="31593" extrusionOk="0">
                  <a:moveTo>
                    <a:pt x="1684" y="1"/>
                  </a:moveTo>
                  <a:lnTo>
                    <a:pt x="0" y="31592"/>
                  </a:lnTo>
                  <a:lnTo>
                    <a:pt x="2652" y="31592"/>
                  </a:lnTo>
                  <a:lnTo>
                    <a:pt x="7590" y="4780"/>
                  </a:lnTo>
                  <a:lnTo>
                    <a:pt x="10492" y="31592"/>
                  </a:lnTo>
                  <a:lnTo>
                    <a:pt x="13146" y="31592"/>
                  </a:lnTo>
                  <a:lnTo>
                    <a:pt x="13318" y="1"/>
                  </a:lnTo>
                  <a:lnTo>
                    <a:pt x="13318" y="1"/>
                  </a:lnTo>
                  <a:cubicBezTo>
                    <a:pt x="11403" y="561"/>
                    <a:pt x="9480" y="838"/>
                    <a:pt x="7549" y="838"/>
                  </a:cubicBezTo>
                  <a:cubicBezTo>
                    <a:pt x="5602" y="838"/>
                    <a:pt x="3647" y="557"/>
                    <a:pt x="16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063606" y="3280804"/>
              <a:ext cx="79532" cy="91459"/>
            </a:xfrm>
            <a:custGeom>
              <a:avLst/>
              <a:gdLst/>
              <a:ahLst/>
              <a:cxnLst/>
              <a:rect l="l" t="t" r="r" b="b"/>
              <a:pathLst>
                <a:path w="3014" h="3466" extrusionOk="0">
                  <a:moveTo>
                    <a:pt x="0" y="0"/>
                  </a:moveTo>
                  <a:lnTo>
                    <a:pt x="0" y="2512"/>
                  </a:lnTo>
                  <a:cubicBezTo>
                    <a:pt x="0" y="3344"/>
                    <a:pt x="675" y="3466"/>
                    <a:pt x="1507" y="3466"/>
                  </a:cubicBezTo>
                  <a:cubicBezTo>
                    <a:pt x="2339" y="3466"/>
                    <a:pt x="3013" y="3344"/>
                    <a:pt x="3013" y="2512"/>
                  </a:cubicBezTo>
                  <a:lnTo>
                    <a:pt x="3013" y="0"/>
                  </a:lnTo>
                  <a:close/>
                </a:path>
              </a:pathLst>
            </a:custGeom>
            <a:solidFill>
              <a:srgbClr val="FF7E93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7038617" y="3129338"/>
              <a:ext cx="129510" cy="180570"/>
            </a:xfrm>
            <a:custGeom>
              <a:avLst/>
              <a:gdLst/>
              <a:ahLst/>
              <a:cxnLst/>
              <a:rect l="l" t="t" r="r" b="b"/>
              <a:pathLst>
                <a:path w="4908" h="6843" extrusionOk="0">
                  <a:moveTo>
                    <a:pt x="2454" y="0"/>
                  </a:moveTo>
                  <a:cubicBezTo>
                    <a:pt x="1105" y="0"/>
                    <a:pt x="1" y="1104"/>
                    <a:pt x="1" y="2454"/>
                  </a:cubicBezTo>
                  <a:lnTo>
                    <a:pt x="1" y="4389"/>
                  </a:lnTo>
                  <a:cubicBezTo>
                    <a:pt x="1" y="5739"/>
                    <a:pt x="1105" y="6842"/>
                    <a:pt x="2454" y="6842"/>
                  </a:cubicBezTo>
                  <a:cubicBezTo>
                    <a:pt x="3804" y="6842"/>
                    <a:pt x="4907" y="5739"/>
                    <a:pt x="4907" y="4389"/>
                  </a:cubicBezTo>
                  <a:lnTo>
                    <a:pt x="4907" y="2454"/>
                  </a:lnTo>
                  <a:cubicBezTo>
                    <a:pt x="4907" y="1105"/>
                    <a:pt x="3804" y="0"/>
                    <a:pt x="2454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412384" y="3394404"/>
              <a:ext cx="307388" cy="236300"/>
            </a:xfrm>
            <a:custGeom>
              <a:avLst/>
              <a:gdLst/>
              <a:ahLst/>
              <a:cxnLst/>
              <a:rect l="l" t="t" r="r" b="b"/>
              <a:pathLst>
                <a:path w="11649" h="8955" extrusionOk="0">
                  <a:moveTo>
                    <a:pt x="11649" y="1"/>
                  </a:moveTo>
                  <a:cubicBezTo>
                    <a:pt x="11648" y="1"/>
                    <a:pt x="9666" y="687"/>
                    <a:pt x="6148" y="3563"/>
                  </a:cubicBezTo>
                  <a:cubicBezTo>
                    <a:pt x="2628" y="6439"/>
                    <a:pt x="0" y="6754"/>
                    <a:pt x="0" y="6754"/>
                  </a:cubicBezTo>
                  <a:lnTo>
                    <a:pt x="22" y="8955"/>
                  </a:lnTo>
                  <a:cubicBezTo>
                    <a:pt x="22" y="8955"/>
                    <a:pt x="6577" y="8142"/>
                    <a:pt x="11153" y="3594"/>
                  </a:cubicBezTo>
                  <a:lnTo>
                    <a:pt x="1164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610239" y="3383347"/>
              <a:ext cx="327917" cy="653698"/>
            </a:xfrm>
            <a:custGeom>
              <a:avLst/>
              <a:gdLst/>
              <a:ahLst/>
              <a:cxnLst/>
              <a:rect l="l" t="t" r="r" b="b"/>
              <a:pathLst>
                <a:path w="12427" h="24773" extrusionOk="0">
                  <a:moveTo>
                    <a:pt x="5895" y="0"/>
                  </a:moveTo>
                  <a:cubicBezTo>
                    <a:pt x="5308" y="0"/>
                    <a:pt x="2473" y="182"/>
                    <a:pt x="1920" y="3651"/>
                  </a:cubicBezTo>
                  <a:cubicBezTo>
                    <a:pt x="1604" y="5630"/>
                    <a:pt x="1905" y="6866"/>
                    <a:pt x="2152" y="8169"/>
                  </a:cubicBezTo>
                  <a:cubicBezTo>
                    <a:pt x="2467" y="9836"/>
                    <a:pt x="2325" y="11551"/>
                    <a:pt x="1767" y="13152"/>
                  </a:cubicBezTo>
                  <a:cubicBezTo>
                    <a:pt x="1086" y="15115"/>
                    <a:pt x="0" y="19044"/>
                    <a:pt x="0" y="24175"/>
                  </a:cubicBezTo>
                  <a:cubicBezTo>
                    <a:pt x="2040" y="24573"/>
                    <a:pt x="4079" y="24772"/>
                    <a:pt x="6119" y="24772"/>
                  </a:cubicBezTo>
                  <a:cubicBezTo>
                    <a:pt x="8158" y="24772"/>
                    <a:pt x="10197" y="24573"/>
                    <a:pt x="12236" y="24175"/>
                  </a:cubicBezTo>
                  <a:cubicBezTo>
                    <a:pt x="12236" y="24175"/>
                    <a:pt x="12407" y="18466"/>
                    <a:pt x="10798" y="13728"/>
                  </a:cubicBezTo>
                  <a:cubicBezTo>
                    <a:pt x="10146" y="11806"/>
                    <a:pt x="10028" y="9746"/>
                    <a:pt x="10581" y="7794"/>
                  </a:cubicBezTo>
                  <a:cubicBezTo>
                    <a:pt x="10609" y="7695"/>
                    <a:pt x="10638" y="7595"/>
                    <a:pt x="10668" y="7495"/>
                  </a:cubicBezTo>
                  <a:cubicBezTo>
                    <a:pt x="12426" y="1654"/>
                    <a:pt x="8745" y="3"/>
                    <a:pt x="6002" y="3"/>
                  </a:cubicBezTo>
                  <a:cubicBezTo>
                    <a:pt x="6002" y="3"/>
                    <a:pt x="5964" y="0"/>
                    <a:pt x="589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826143" y="3394404"/>
              <a:ext cx="306992" cy="224953"/>
            </a:xfrm>
            <a:custGeom>
              <a:avLst/>
              <a:gdLst/>
              <a:ahLst/>
              <a:cxnLst/>
              <a:rect l="l" t="t" r="r" b="b"/>
              <a:pathLst>
                <a:path w="11634" h="8525" extrusionOk="0">
                  <a:moveTo>
                    <a:pt x="1" y="1"/>
                  </a:moveTo>
                  <a:lnTo>
                    <a:pt x="496" y="3594"/>
                  </a:lnTo>
                  <a:cubicBezTo>
                    <a:pt x="5074" y="8142"/>
                    <a:pt x="11633" y="8525"/>
                    <a:pt x="11633" y="8525"/>
                  </a:cubicBezTo>
                  <a:lnTo>
                    <a:pt x="11633" y="6296"/>
                  </a:lnTo>
                  <a:cubicBezTo>
                    <a:pt x="11633" y="6296"/>
                    <a:pt x="11612" y="6297"/>
                    <a:pt x="11570" y="6297"/>
                  </a:cubicBezTo>
                  <a:cubicBezTo>
                    <a:pt x="11151" y="6297"/>
                    <a:pt x="8702" y="6178"/>
                    <a:pt x="5503" y="3563"/>
                  </a:cubicBezTo>
                  <a:cubicBezTo>
                    <a:pt x="1983" y="687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7456492" y="3386831"/>
              <a:ext cx="335412" cy="165951"/>
            </a:xfrm>
            <a:custGeom>
              <a:avLst/>
              <a:gdLst/>
              <a:ahLst/>
              <a:cxnLst/>
              <a:rect l="l" t="t" r="r" b="b"/>
              <a:pathLst>
                <a:path w="12711" h="6289" extrusionOk="0">
                  <a:moveTo>
                    <a:pt x="0" y="1"/>
                  </a:moveTo>
                  <a:lnTo>
                    <a:pt x="923" y="3509"/>
                  </a:lnTo>
                  <a:cubicBezTo>
                    <a:pt x="3868" y="5805"/>
                    <a:pt x="7306" y="6289"/>
                    <a:pt x="9680" y="6289"/>
                  </a:cubicBezTo>
                  <a:cubicBezTo>
                    <a:pt x="11409" y="6289"/>
                    <a:pt x="12574" y="6032"/>
                    <a:pt x="12574" y="6032"/>
                  </a:cubicBezTo>
                  <a:lnTo>
                    <a:pt x="12711" y="5095"/>
                  </a:lnTo>
                  <a:lnTo>
                    <a:pt x="12711" y="5095"/>
                  </a:lnTo>
                  <a:cubicBezTo>
                    <a:pt x="12710" y="5095"/>
                    <a:pt x="12641" y="5100"/>
                    <a:pt x="12509" y="5100"/>
                  </a:cubicBezTo>
                  <a:cubicBezTo>
                    <a:pt x="11779" y="5100"/>
                    <a:pt x="9141" y="4942"/>
                    <a:pt x="5889" y="2879"/>
                  </a:cubicBezTo>
                  <a:cubicBezTo>
                    <a:pt x="2051" y="444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490307" y="3359414"/>
              <a:ext cx="442809" cy="156240"/>
            </a:xfrm>
            <a:custGeom>
              <a:avLst/>
              <a:gdLst/>
              <a:ahLst/>
              <a:cxnLst/>
              <a:rect l="l" t="t" r="r" b="b"/>
              <a:pathLst>
                <a:path w="16781" h="5921" extrusionOk="0">
                  <a:moveTo>
                    <a:pt x="774" y="1"/>
                  </a:moveTo>
                  <a:cubicBezTo>
                    <a:pt x="247" y="1"/>
                    <a:pt x="0" y="79"/>
                    <a:pt x="0" y="79"/>
                  </a:cubicBezTo>
                  <a:lnTo>
                    <a:pt x="2524" y="4503"/>
                  </a:lnTo>
                  <a:cubicBezTo>
                    <a:pt x="2524" y="4503"/>
                    <a:pt x="5594" y="5920"/>
                    <a:pt x="9564" y="5920"/>
                  </a:cubicBezTo>
                  <a:cubicBezTo>
                    <a:pt x="9896" y="5920"/>
                    <a:pt x="10234" y="5910"/>
                    <a:pt x="10577" y="5889"/>
                  </a:cubicBezTo>
                  <a:cubicBezTo>
                    <a:pt x="15025" y="5610"/>
                    <a:pt x="16781" y="2609"/>
                    <a:pt x="16781" y="2609"/>
                  </a:cubicBezTo>
                  <a:lnTo>
                    <a:pt x="16179" y="1726"/>
                  </a:lnTo>
                  <a:cubicBezTo>
                    <a:pt x="16179" y="1726"/>
                    <a:pt x="14338" y="3002"/>
                    <a:pt x="11497" y="3002"/>
                  </a:cubicBezTo>
                  <a:cubicBezTo>
                    <a:pt x="10309" y="3002"/>
                    <a:pt x="8946" y="2779"/>
                    <a:pt x="7471" y="2146"/>
                  </a:cubicBezTo>
                  <a:cubicBezTo>
                    <a:pt x="3966" y="309"/>
                    <a:pt x="1819" y="1"/>
                    <a:pt x="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7101446" y="3400790"/>
              <a:ext cx="266672" cy="282742"/>
            </a:xfrm>
            <a:custGeom>
              <a:avLst/>
              <a:gdLst/>
              <a:ahLst/>
              <a:cxnLst/>
              <a:rect l="l" t="t" r="r" b="b"/>
              <a:pathLst>
                <a:path w="10106" h="10715" extrusionOk="0">
                  <a:moveTo>
                    <a:pt x="9570" y="0"/>
                  </a:moveTo>
                  <a:cubicBezTo>
                    <a:pt x="9570" y="0"/>
                    <a:pt x="7860" y="1216"/>
                    <a:pt x="5293" y="4967"/>
                  </a:cubicBezTo>
                  <a:cubicBezTo>
                    <a:pt x="2726" y="8717"/>
                    <a:pt x="1" y="9415"/>
                    <a:pt x="1" y="9415"/>
                  </a:cubicBezTo>
                  <a:lnTo>
                    <a:pt x="431" y="10714"/>
                  </a:lnTo>
                  <a:cubicBezTo>
                    <a:pt x="431" y="10714"/>
                    <a:pt x="6993" y="9240"/>
                    <a:pt x="10106" y="3586"/>
                  </a:cubicBezTo>
                  <a:lnTo>
                    <a:pt x="957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7142664" y="3335665"/>
              <a:ext cx="413387" cy="225428"/>
            </a:xfrm>
            <a:custGeom>
              <a:avLst/>
              <a:gdLst/>
              <a:ahLst/>
              <a:cxnLst/>
              <a:rect l="l" t="t" r="r" b="b"/>
              <a:pathLst>
                <a:path w="15666" h="8543" extrusionOk="0">
                  <a:moveTo>
                    <a:pt x="87" y="1"/>
                  </a:moveTo>
                  <a:cubicBezTo>
                    <a:pt x="29" y="1"/>
                    <a:pt x="0" y="3"/>
                    <a:pt x="0" y="3"/>
                  </a:cubicBezTo>
                  <a:lnTo>
                    <a:pt x="1474" y="4776"/>
                  </a:lnTo>
                  <a:cubicBezTo>
                    <a:pt x="1474" y="4776"/>
                    <a:pt x="4490" y="7359"/>
                    <a:pt x="8846" y="8302"/>
                  </a:cubicBezTo>
                  <a:cubicBezTo>
                    <a:pt x="9633" y="8473"/>
                    <a:pt x="10358" y="8542"/>
                    <a:pt x="11018" y="8542"/>
                  </a:cubicBezTo>
                  <a:cubicBezTo>
                    <a:pt x="14012" y="8542"/>
                    <a:pt x="15666" y="7106"/>
                    <a:pt x="15666" y="7106"/>
                  </a:cubicBezTo>
                  <a:lnTo>
                    <a:pt x="15326" y="5678"/>
                  </a:lnTo>
                  <a:cubicBezTo>
                    <a:pt x="15326" y="5678"/>
                    <a:pt x="14339" y="6053"/>
                    <a:pt x="12842" y="6053"/>
                  </a:cubicBezTo>
                  <a:cubicBezTo>
                    <a:pt x="11243" y="6053"/>
                    <a:pt x="9062" y="5625"/>
                    <a:pt x="6876" y="3855"/>
                  </a:cubicBezTo>
                  <a:cubicBezTo>
                    <a:pt x="3018" y="196"/>
                    <a:pt x="566" y="1"/>
                    <a:pt x="8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636469" y="3337142"/>
              <a:ext cx="420247" cy="229862"/>
            </a:xfrm>
            <a:custGeom>
              <a:avLst/>
              <a:gdLst/>
              <a:ahLst/>
              <a:cxnLst/>
              <a:rect l="l" t="t" r="r" b="b"/>
              <a:pathLst>
                <a:path w="15926" h="8711" extrusionOk="0">
                  <a:moveTo>
                    <a:pt x="15920" y="0"/>
                  </a:moveTo>
                  <a:cubicBezTo>
                    <a:pt x="15788" y="0"/>
                    <a:pt x="13165" y="51"/>
                    <a:pt x="8955" y="4042"/>
                  </a:cubicBezTo>
                  <a:cubicBezTo>
                    <a:pt x="6781" y="5803"/>
                    <a:pt x="4610" y="6232"/>
                    <a:pt x="3014" y="6232"/>
                  </a:cubicBezTo>
                  <a:cubicBezTo>
                    <a:pt x="1503" y="6232"/>
                    <a:pt x="506" y="5848"/>
                    <a:pt x="506" y="5848"/>
                  </a:cubicBezTo>
                  <a:lnTo>
                    <a:pt x="0" y="7068"/>
                  </a:lnTo>
                  <a:cubicBezTo>
                    <a:pt x="0" y="7068"/>
                    <a:pt x="1827" y="8711"/>
                    <a:pt x="4959" y="8711"/>
                  </a:cubicBezTo>
                  <a:cubicBezTo>
                    <a:pt x="5584" y="8711"/>
                    <a:pt x="6261" y="8646"/>
                    <a:pt x="6985" y="8489"/>
                  </a:cubicBezTo>
                  <a:cubicBezTo>
                    <a:pt x="11343" y="7545"/>
                    <a:pt x="14357" y="4962"/>
                    <a:pt x="14357" y="4962"/>
                  </a:cubicBezTo>
                  <a:lnTo>
                    <a:pt x="15925" y="0"/>
                  </a:lnTo>
                  <a:cubicBezTo>
                    <a:pt x="15925" y="0"/>
                    <a:pt x="15924" y="0"/>
                    <a:pt x="1592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7633105" y="3364243"/>
              <a:ext cx="401802" cy="233793"/>
            </a:xfrm>
            <a:custGeom>
              <a:avLst/>
              <a:gdLst/>
              <a:ahLst/>
              <a:cxnLst/>
              <a:rect l="l" t="t" r="r" b="b"/>
              <a:pathLst>
                <a:path w="15227" h="8860" extrusionOk="0">
                  <a:moveTo>
                    <a:pt x="15226" y="0"/>
                  </a:moveTo>
                  <a:cubicBezTo>
                    <a:pt x="15226" y="0"/>
                    <a:pt x="12669" y="27"/>
                    <a:pt x="8394" y="4169"/>
                  </a:cubicBezTo>
                  <a:cubicBezTo>
                    <a:pt x="6549" y="6209"/>
                    <a:pt x="4401" y="6698"/>
                    <a:pt x="2764" y="6698"/>
                  </a:cubicBezTo>
                  <a:cubicBezTo>
                    <a:pt x="1254" y="6698"/>
                    <a:pt x="179" y="6281"/>
                    <a:pt x="179" y="6281"/>
                  </a:cubicBezTo>
                  <a:lnTo>
                    <a:pt x="1" y="6997"/>
                  </a:lnTo>
                  <a:cubicBezTo>
                    <a:pt x="1" y="6997"/>
                    <a:pt x="1507" y="8860"/>
                    <a:pt x="4575" y="8860"/>
                  </a:cubicBezTo>
                  <a:cubicBezTo>
                    <a:pt x="5152" y="8860"/>
                    <a:pt x="5784" y="8794"/>
                    <a:pt x="6473" y="8637"/>
                  </a:cubicBezTo>
                  <a:cubicBezTo>
                    <a:pt x="10817" y="7647"/>
                    <a:pt x="13805" y="5031"/>
                    <a:pt x="13805" y="5031"/>
                  </a:cubicBezTo>
                  <a:lnTo>
                    <a:pt x="1522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8130355" y="3030278"/>
              <a:ext cx="259890" cy="455264"/>
            </a:xfrm>
            <a:custGeom>
              <a:avLst/>
              <a:gdLst/>
              <a:ahLst/>
              <a:cxnLst/>
              <a:rect l="l" t="t" r="r" b="b"/>
              <a:pathLst>
                <a:path w="9849" h="17253" extrusionOk="0">
                  <a:moveTo>
                    <a:pt x="5814" y="0"/>
                  </a:moveTo>
                  <a:cubicBezTo>
                    <a:pt x="4988" y="9514"/>
                    <a:pt x="1" y="12574"/>
                    <a:pt x="1" y="12574"/>
                  </a:cubicBezTo>
                  <a:lnTo>
                    <a:pt x="2736" y="17253"/>
                  </a:lnTo>
                  <a:cubicBezTo>
                    <a:pt x="9849" y="6039"/>
                    <a:pt x="6566" y="0"/>
                    <a:pt x="656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7782803" y="3369995"/>
              <a:ext cx="352933" cy="129589"/>
            </a:xfrm>
            <a:custGeom>
              <a:avLst/>
              <a:gdLst/>
              <a:ahLst/>
              <a:cxnLst/>
              <a:rect l="l" t="t" r="r" b="b"/>
              <a:pathLst>
                <a:path w="13375" h="4911" extrusionOk="0">
                  <a:moveTo>
                    <a:pt x="1" y="1"/>
                  </a:moveTo>
                  <a:lnTo>
                    <a:pt x="1401" y="3346"/>
                  </a:lnTo>
                  <a:cubicBezTo>
                    <a:pt x="4004" y="4533"/>
                    <a:pt x="6300" y="4911"/>
                    <a:pt x="8167" y="4911"/>
                  </a:cubicBezTo>
                  <a:cubicBezTo>
                    <a:pt x="11423" y="4911"/>
                    <a:pt x="13374" y="3763"/>
                    <a:pt x="13374" y="3763"/>
                  </a:cubicBezTo>
                  <a:lnTo>
                    <a:pt x="13095" y="3092"/>
                  </a:lnTo>
                  <a:cubicBezTo>
                    <a:pt x="13095" y="3092"/>
                    <a:pt x="12503" y="3270"/>
                    <a:pt x="11452" y="3270"/>
                  </a:cubicBezTo>
                  <a:cubicBezTo>
                    <a:pt x="10248" y="3270"/>
                    <a:pt x="8441" y="3036"/>
                    <a:pt x="6231" y="2034"/>
                  </a:cubicBezTo>
                  <a:cubicBezTo>
                    <a:pt x="2093" y="156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7334370" y="3368016"/>
              <a:ext cx="364807" cy="89744"/>
            </a:xfrm>
            <a:custGeom>
              <a:avLst/>
              <a:gdLst/>
              <a:ahLst/>
              <a:cxnLst/>
              <a:rect l="l" t="t" r="r" b="b"/>
              <a:pathLst>
                <a:path w="13825" h="3401" extrusionOk="0">
                  <a:moveTo>
                    <a:pt x="12031" y="1"/>
                  </a:moveTo>
                  <a:cubicBezTo>
                    <a:pt x="10957" y="1"/>
                    <a:pt x="9387" y="102"/>
                    <a:pt x="7286" y="484"/>
                  </a:cubicBezTo>
                  <a:cubicBezTo>
                    <a:pt x="6299" y="663"/>
                    <a:pt x="5412" y="733"/>
                    <a:pt x="4629" y="733"/>
                  </a:cubicBezTo>
                  <a:cubicBezTo>
                    <a:pt x="2808" y="733"/>
                    <a:pt x="1548" y="356"/>
                    <a:pt x="900" y="98"/>
                  </a:cubicBezTo>
                  <a:cubicBezTo>
                    <a:pt x="827" y="69"/>
                    <a:pt x="752" y="55"/>
                    <a:pt x="679" y="55"/>
                  </a:cubicBezTo>
                  <a:cubicBezTo>
                    <a:pt x="451" y="55"/>
                    <a:pt x="235" y="186"/>
                    <a:pt x="135" y="404"/>
                  </a:cubicBezTo>
                  <a:cubicBezTo>
                    <a:pt x="1" y="686"/>
                    <a:pt x="104" y="1024"/>
                    <a:pt x="373" y="1182"/>
                  </a:cubicBezTo>
                  <a:cubicBezTo>
                    <a:pt x="1501" y="1842"/>
                    <a:pt x="4553" y="3401"/>
                    <a:pt x="8253" y="3401"/>
                  </a:cubicBezTo>
                  <a:cubicBezTo>
                    <a:pt x="9340" y="3401"/>
                    <a:pt x="10483" y="3266"/>
                    <a:pt x="11650" y="2935"/>
                  </a:cubicBezTo>
                  <a:lnTo>
                    <a:pt x="13825" y="130"/>
                  </a:lnTo>
                  <a:cubicBezTo>
                    <a:pt x="13825" y="130"/>
                    <a:pt x="13244" y="1"/>
                    <a:pt x="1203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360559" y="3151372"/>
              <a:ext cx="173524" cy="199067"/>
            </a:xfrm>
            <a:custGeom>
              <a:avLst/>
              <a:gdLst/>
              <a:ahLst/>
              <a:cxnLst/>
              <a:rect l="l" t="t" r="r" b="b"/>
              <a:pathLst>
                <a:path w="6576" h="7544" extrusionOk="0">
                  <a:moveTo>
                    <a:pt x="3626" y="0"/>
                  </a:moveTo>
                  <a:cubicBezTo>
                    <a:pt x="3467" y="0"/>
                    <a:pt x="3370" y="13"/>
                    <a:pt x="3370" y="13"/>
                  </a:cubicBezTo>
                  <a:cubicBezTo>
                    <a:pt x="3370" y="13"/>
                    <a:pt x="3366" y="13"/>
                    <a:pt x="3358" y="13"/>
                  </a:cubicBezTo>
                  <a:cubicBezTo>
                    <a:pt x="3186" y="13"/>
                    <a:pt x="1115" y="66"/>
                    <a:pt x="570" y="2586"/>
                  </a:cubicBezTo>
                  <a:cubicBezTo>
                    <a:pt x="0" y="5217"/>
                    <a:pt x="1805" y="7543"/>
                    <a:pt x="3439" y="7543"/>
                  </a:cubicBezTo>
                  <a:cubicBezTo>
                    <a:pt x="5074" y="7543"/>
                    <a:pt x="6576" y="5760"/>
                    <a:pt x="6291" y="2706"/>
                  </a:cubicBezTo>
                  <a:cubicBezTo>
                    <a:pt x="6060" y="237"/>
                    <a:pt x="4295" y="0"/>
                    <a:pt x="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7329779" y="3116751"/>
              <a:ext cx="183789" cy="242290"/>
            </a:xfrm>
            <a:custGeom>
              <a:avLst/>
              <a:gdLst/>
              <a:ahLst/>
              <a:cxnLst/>
              <a:rect l="l" t="t" r="r" b="b"/>
              <a:pathLst>
                <a:path w="6965" h="9182" extrusionOk="0">
                  <a:moveTo>
                    <a:pt x="3442" y="0"/>
                  </a:moveTo>
                  <a:cubicBezTo>
                    <a:pt x="2833" y="0"/>
                    <a:pt x="2232" y="221"/>
                    <a:pt x="2126" y="690"/>
                  </a:cubicBezTo>
                  <a:cubicBezTo>
                    <a:pt x="2100" y="808"/>
                    <a:pt x="2287" y="1541"/>
                    <a:pt x="2468" y="1541"/>
                  </a:cubicBezTo>
                  <a:cubicBezTo>
                    <a:pt x="2475" y="1541"/>
                    <a:pt x="2482" y="1540"/>
                    <a:pt x="2489" y="1538"/>
                  </a:cubicBezTo>
                  <a:lnTo>
                    <a:pt x="2489" y="1538"/>
                  </a:lnTo>
                  <a:cubicBezTo>
                    <a:pt x="2460" y="1548"/>
                    <a:pt x="0" y="2370"/>
                    <a:pt x="417" y="5445"/>
                  </a:cubicBezTo>
                  <a:cubicBezTo>
                    <a:pt x="564" y="6531"/>
                    <a:pt x="871" y="7826"/>
                    <a:pt x="1820" y="8614"/>
                  </a:cubicBezTo>
                  <a:cubicBezTo>
                    <a:pt x="2274" y="8991"/>
                    <a:pt x="2895" y="9181"/>
                    <a:pt x="3517" y="9181"/>
                  </a:cubicBezTo>
                  <a:cubicBezTo>
                    <a:pt x="4063" y="9181"/>
                    <a:pt x="4609" y="9034"/>
                    <a:pt x="5043" y="8737"/>
                  </a:cubicBezTo>
                  <a:cubicBezTo>
                    <a:pt x="6122" y="7996"/>
                    <a:pt x="6394" y="6563"/>
                    <a:pt x="6546" y="5445"/>
                  </a:cubicBezTo>
                  <a:cubicBezTo>
                    <a:pt x="6965" y="2352"/>
                    <a:pt x="4473" y="1538"/>
                    <a:pt x="4473" y="1538"/>
                  </a:cubicBezTo>
                  <a:cubicBezTo>
                    <a:pt x="5394" y="552"/>
                    <a:pt x="4407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7639570" y="3146385"/>
              <a:ext cx="199490" cy="379373"/>
            </a:xfrm>
            <a:custGeom>
              <a:avLst/>
              <a:gdLst/>
              <a:ahLst/>
              <a:cxnLst/>
              <a:rect l="l" t="t" r="r" b="b"/>
              <a:pathLst>
                <a:path w="7560" h="14377" extrusionOk="0">
                  <a:moveTo>
                    <a:pt x="3771" y="1"/>
                  </a:moveTo>
                  <a:cubicBezTo>
                    <a:pt x="2128" y="1"/>
                    <a:pt x="479" y="1053"/>
                    <a:pt x="140" y="3107"/>
                  </a:cubicBezTo>
                  <a:cubicBezTo>
                    <a:pt x="51" y="3645"/>
                    <a:pt x="1" y="4252"/>
                    <a:pt x="1" y="4936"/>
                  </a:cubicBezTo>
                  <a:lnTo>
                    <a:pt x="1" y="13865"/>
                  </a:lnTo>
                  <a:cubicBezTo>
                    <a:pt x="1316" y="14207"/>
                    <a:pt x="2600" y="14376"/>
                    <a:pt x="3854" y="14376"/>
                  </a:cubicBezTo>
                  <a:cubicBezTo>
                    <a:pt x="5116" y="14376"/>
                    <a:pt x="6347" y="14205"/>
                    <a:pt x="7548" y="13865"/>
                  </a:cubicBezTo>
                  <a:lnTo>
                    <a:pt x="7548" y="5028"/>
                  </a:lnTo>
                  <a:cubicBezTo>
                    <a:pt x="7548" y="5028"/>
                    <a:pt x="7559" y="4044"/>
                    <a:pt x="7299" y="2866"/>
                  </a:cubicBezTo>
                  <a:cubicBezTo>
                    <a:pt x="6873" y="942"/>
                    <a:pt x="5325" y="1"/>
                    <a:pt x="3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7984352" y="3121580"/>
              <a:ext cx="212208" cy="223608"/>
            </a:xfrm>
            <a:custGeom>
              <a:avLst/>
              <a:gdLst/>
              <a:ahLst/>
              <a:cxnLst/>
              <a:rect l="l" t="t" r="r" b="b"/>
              <a:pathLst>
                <a:path w="8042" h="8474" extrusionOk="0">
                  <a:moveTo>
                    <a:pt x="4019" y="0"/>
                  </a:moveTo>
                  <a:cubicBezTo>
                    <a:pt x="3149" y="0"/>
                    <a:pt x="2279" y="336"/>
                    <a:pt x="1934" y="1010"/>
                  </a:cubicBezTo>
                  <a:cubicBezTo>
                    <a:pt x="1359" y="2133"/>
                    <a:pt x="1" y="2401"/>
                    <a:pt x="260" y="4175"/>
                  </a:cubicBezTo>
                  <a:cubicBezTo>
                    <a:pt x="518" y="5950"/>
                    <a:pt x="1505" y="6007"/>
                    <a:pt x="1934" y="7175"/>
                  </a:cubicBezTo>
                  <a:cubicBezTo>
                    <a:pt x="2252" y="8041"/>
                    <a:pt x="3136" y="8474"/>
                    <a:pt x="4021" y="8474"/>
                  </a:cubicBezTo>
                  <a:cubicBezTo>
                    <a:pt x="4906" y="8474"/>
                    <a:pt x="5791" y="8041"/>
                    <a:pt x="6108" y="7175"/>
                  </a:cubicBezTo>
                  <a:cubicBezTo>
                    <a:pt x="6536" y="6007"/>
                    <a:pt x="7524" y="5950"/>
                    <a:pt x="7783" y="4175"/>
                  </a:cubicBezTo>
                  <a:cubicBezTo>
                    <a:pt x="8041" y="2401"/>
                    <a:pt x="6683" y="2133"/>
                    <a:pt x="6108" y="1010"/>
                  </a:cubicBezTo>
                  <a:cubicBezTo>
                    <a:pt x="5764" y="338"/>
                    <a:pt x="4891" y="0"/>
                    <a:pt x="40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345465" y="3570173"/>
              <a:ext cx="67473" cy="35834"/>
            </a:xfrm>
            <a:custGeom>
              <a:avLst/>
              <a:gdLst/>
              <a:ahLst/>
              <a:cxnLst/>
              <a:rect l="l" t="t" r="r" b="b"/>
              <a:pathLst>
                <a:path w="2557" h="1358" extrusionOk="0">
                  <a:moveTo>
                    <a:pt x="1413" y="0"/>
                  </a:moveTo>
                  <a:cubicBezTo>
                    <a:pt x="1158" y="0"/>
                    <a:pt x="947" y="27"/>
                    <a:pt x="899" y="107"/>
                  </a:cubicBezTo>
                  <a:cubicBezTo>
                    <a:pt x="792" y="303"/>
                    <a:pt x="1726" y="368"/>
                    <a:pt x="1726" y="368"/>
                  </a:cubicBezTo>
                  <a:cubicBezTo>
                    <a:pt x="1726" y="368"/>
                    <a:pt x="871" y="590"/>
                    <a:pt x="436" y="649"/>
                  </a:cubicBezTo>
                  <a:cubicBezTo>
                    <a:pt x="0" y="708"/>
                    <a:pt x="89" y="1240"/>
                    <a:pt x="933" y="1341"/>
                  </a:cubicBezTo>
                  <a:cubicBezTo>
                    <a:pt x="1030" y="1353"/>
                    <a:pt x="1125" y="1358"/>
                    <a:pt x="1219" y="1358"/>
                  </a:cubicBezTo>
                  <a:cubicBezTo>
                    <a:pt x="1945" y="1358"/>
                    <a:pt x="2557" y="1050"/>
                    <a:pt x="2557" y="1050"/>
                  </a:cubicBezTo>
                  <a:lnTo>
                    <a:pt x="2535" y="94"/>
                  </a:lnTo>
                  <a:cubicBezTo>
                    <a:pt x="2535" y="94"/>
                    <a:pt x="1895" y="0"/>
                    <a:pt x="1413" y="0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80474" y="3473805"/>
              <a:ext cx="69373" cy="37365"/>
            </a:xfrm>
            <a:custGeom>
              <a:avLst/>
              <a:gdLst/>
              <a:ahLst/>
              <a:cxnLst/>
              <a:rect l="l" t="t" r="r" b="b"/>
              <a:pathLst>
                <a:path w="2629" h="1416" extrusionOk="0">
                  <a:moveTo>
                    <a:pt x="1208" y="1"/>
                  </a:moveTo>
                  <a:cubicBezTo>
                    <a:pt x="1174" y="1"/>
                    <a:pt x="1146" y="7"/>
                    <a:pt x="1126" y="21"/>
                  </a:cubicBezTo>
                  <a:cubicBezTo>
                    <a:pt x="949" y="156"/>
                    <a:pt x="1777" y="592"/>
                    <a:pt x="1777" y="592"/>
                  </a:cubicBezTo>
                  <a:cubicBezTo>
                    <a:pt x="1777" y="592"/>
                    <a:pt x="906" y="451"/>
                    <a:pt x="483" y="329"/>
                  </a:cubicBezTo>
                  <a:cubicBezTo>
                    <a:pt x="441" y="317"/>
                    <a:pt x="402" y="311"/>
                    <a:pt x="366" y="311"/>
                  </a:cubicBezTo>
                  <a:cubicBezTo>
                    <a:pt x="44" y="311"/>
                    <a:pt x="1" y="772"/>
                    <a:pt x="659" y="1162"/>
                  </a:cubicBezTo>
                  <a:cubicBezTo>
                    <a:pt x="995" y="1361"/>
                    <a:pt x="1378" y="1415"/>
                    <a:pt x="1695" y="1415"/>
                  </a:cubicBezTo>
                  <a:cubicBezTo>
                    <a:pt x="2069" y="1415"/>
                    <a:pt x="2350" y="1340"/>
                    <a:pt x="2350" y="1340"/>
                  </a:cubicBezTo>
                  <a:lnTo>
                    <a:pt x="2629" y="669"/>
                  </a:lnTo>
                  <a:cubicBezTo>
                    <a:pt x="2629" y="669"/>
                    <a:pt x="1565" y="1"/>
                    <a:pt x="1208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7043604" y="3649205"/>
              <a:ext cx="63911" cy="44595"/>
            </a:xfrm>
            <a:custGeom>
              <a:avLst/>
              <a:gdLst/>
              <a:ahLst/>
              <a:cxnLst/>
              <a:rect l="l" t="t" r="r" b="b"/>
              <a:pathLst>
                <a:path w="2422" h="1690" extrusionOk="0">
                  <a:moveTo>
                    <a:pt x="2193" y="1"/>
                  </a:moveTo>
                  <a:cubicBezTo>
                    <a:pt x="2193" y="1"/>
                    <a:pt x="699" y="229"/>
                    <a:pt x="632" y="493"/>
                  </a:cubicBezTo>
                  <a:cubicBezTo>
                    <a:pt x="617" y="567"/>
                    <a:pt x="713" y="592"/>
                    <a:pt x="845" y="592"/>
                  </a:cubicBezTo>
                  <a:cubicBezTo>
                    <a:pt x="1103" y="592"/>
                    <a:pt x="1500" y="499"/>
                    <a:pt x="1500" y="499"/>
                  </a:cubicBezTo>
                  <a:lnTo>
                    <a:pt x="1500" y="499"/>
                  </a:lnTo>
                  <a:cubicBezTo>
                    <a:pt x="1500" y="499"/>
                    <a:pt x="747" y="961"/>
                    <a:pt x="348" y="1145"/>
                  </a:cubicBezTo>
                  <a:cubicBezTo>
                    <a:pt x="1" y="1305"/>
                    <a:pt x="137" y="1690"/>
                    <a:pt x="727" y="1690"/>
                  </a:cubicBezTo>
                  <a:cubicBezTo>
                    <a:pt x="816" y="1690"/>
                    <a:pt x="916" y="1681"/>
                    <a:pt x="1026" y="1661"/>
                  </a:cubicBezTo>
                  <a:cubicBezTo>
                    <a:pt x="1863" y="1512"/>
                    <a:pt x="2421" y="689"/>
                    <a:pt x="2421" y="689"/>
                  </a:cubicBezTo>
                  <a:lnTo>
                    <a:pt x="2193" y="1"/>
                  </a:ln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7133111" y="3548905"/>
              <a:ext cx="69162" cy="37444"/>
            </a:xfrm>
            <a:custGeom>
              <a:avLst/>
              <a:gdLst/>
              <a:ahLst/>
              <a:cxnLst/>
              <a:rect l="l" t="t" r="r" b="b"/>
              <a:pathLst>
                <a:path w="2621" h="1419" extrusionOk="0">
                  <a:moveTo>
                    <a:pt x="1444" y="1"/>
                  </a:moveTo>
                  <a:cubicBezTo>
                    <a:pt x="1034" y="1"/>
                    <a:pt x="0" y="441"/>
                    <a:pt x="0" y="441"/>
                  </a:cubicBezTo>
                  <a:lnTo>
                    <a:pt x="0" y="1359"/>
                  </a:lnTo>
                  <a:cubicBezTo>
                    <a:pt x="0" y="1359"/>
                    <a:pt x="330" y="1418"/>
                    <a:pt x="759" y="1418"/>
                  </a:cubicBezTo>
                  <a:cubicBezTo>
                    <a:pt x="1105" y="1418"/>
                    <a:pt x="1514" y="1380"/>
                    <a:pt x="1866" y="1240"/>
                  </a:cubicBezTo>
                  <a:cubicBezTo>
                    <a:pt x="2620" y="942"/>
                    <a:pt x="2610" y="440"/>
                    <a:pt x="2229" y="440"/>
                  </a:cubicBezTo>
                  <a:cubicBezTo>
                    <a:pt x="2210" y="440"/>
                    <a:pt x="2191" y="442"/>
                    <a:pt x="2171" y="444"/>
                  </a:cubicBezTo>
                  <a:cubicBezTo>
                    <a:pt x="1735" y="498"/>
                    <a:pt x="852" y="500"/>
                    <a:pt x="852" y="500"/>
                  </a:cubicBezTo>
                  <a:cubicBezTo>
                    <a:pt x="852" y="500"/>
                    <a:pt x="1740" y="200"/>
                    <a:pt x="1586" y="38"/>
                  </a:cubicBezTo>
                  <a:cubicBezTo>
                    <a:pt x="1559" y="12"/>
                    <a:pt x="1510" y="1"/>
                    <a:pt x="1444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7547055" y="3473858"/>
              <a:ext cx="69162" cy="35861"/>
            </a:xfrm>
            <a:custGeom>
              <a:avLst/>
              <a:gdLst/>
              <a:ahLst/>
              <a:cxnLst/>
              <a:rect l="l" t="t" r="r" b="b"/>
              <a:pathLst>
                <a:path w="2621" h="1359" extrusionOk="0">
                  <a:moveTo>
                    <a:pt x="1445" y="1"/>
                  </a:moveTo>
                  <a:cubicBezTo>
                    <a:pt x="1035" y="1"/>
                    <a:pt x="1" y="441"/>
                    <a:pt x="1" y="441"/>
                  </a:cubicBezTo>
                  <a:lnTo>
                    <a:pt x="168" y="1147"/>
                  </a:lnTo>
                  <a:cubicBezTo>
                    <a:pt x="168" y="1147"/>
                    <a:pt x="642" y="1359"/>
                    <a:pt x="1202" y="1359"/>
                  </a:cubicBezTo>
                  <a:cubicBezTo>
                    <a:pt x="1418" y="1359"/>
                    <a:pt x="1647" y="1327"/>
                    <a:pt x="1867" y="1240"/>
                  </a:cubicBezTo>
                  <a:cubicBezTo>
                    <a:pt x="2621" y="942"/>
                    <a:pt x="2611" y="440"/>
                    <a:pt x="2230" y="440"/>
                  </a:cubicBezTo>
                  <a:cubicBezTo>
                    <a:pt x="2212" y="440"/>
                    <a:pt x="2193" y="442"/>
                    <a:pt x="2172" y="444"/>
                  </a:cubicBezTo>
                  <a:cubicBezTo>
                    <a:pt x="1736" y="498"/>
                    <a:pt x="852" y="500"/>
                    <a:pt x="852" y="500"/>
                  </a:cubicBezTo>
                  <a:cubicBezTo>
                    <a:pt x="852" y="500"/>
                    <a:pt x="1740" y="202"/>
                    <a:pt x="1588" y="38"/>
                  </a:cubicBezTo>
                  <a:cubicBezTo>
                    <a:pt x="1561" y="12"/>
                    <a:pt x="1511" y="1"/>
                    <a:pt x="1445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562122" y="3516157"/>
              <a:ext cx="69135" cy="35861"/>
            </a:xfrm>
            <a:custGeom>
              <a:avLst/>
              <a:gdLst/>
              <a:ahLst/>
              <a:cxnLst/>
              <a:rect l="l" t="t" r="r" b="b"/>
              <a:pathLst>
                <a:path w="2620" h="1359" extrusionOk="0">
                  <a:moveTo>
                    <a:pt x="1175" y="1"/>
                  </a:moveTo>
                  <a:cubicBezTo>
                    <a:pt x="1109" y="1"/>
                    <a:pt x="1060" y="12"/>
                    <a:pt x="1033" y="38"/>
                  </a:cubicBezTo>
                  <a:cubicBezTo>
                    <a:pt x="880" y="202"/>
                    <a:pt x="1768" y="500"/>
                    <a:pt x="1768" y="500"/>
                  </a:cubicBezTo>
                  <a:cubicBezTo>
                    <a:pt x="1768" y="500"/>
                    <a:pt x="884" y="498"/>
                    <a:pt x="448" y="445"/>
                  </a:cubicBezTo>
                  <a:cubicBezTo>
                    <a:pt x="427" y="443"/>
                    <a:pt x="407" y="441"/>
                    <a:pt x="389" y="441"/>
                  </a:cubicBezTo>
                  <a:cubicBezTo>
                    <a:pt x="9" y="441"/>
                    <a:pt x="0" y="943"/>
                    <a:pt x="753" y="1240"/>
                  </a:cubicBezTo>
                  <a:cubicBezTo>
                    <a:pt x="973" y="1327"/>
                    <a:pt x="1202" y="1359"/>
                    <a:pt x="1418" y="1359"/>
                  </a:cubicBezTo>
                  <a:cubicBezTo>
                    <a:pt x="1978" y="1359"/>
                    <a:pt x="2451" y="1147"/>
                    <a:pt x="2451" y="1147"/>
                  </a:cubicBezTo>
                  <a:lnTo>
                    <a:pt x="2620" y="441"/>
                  </a:lnTo>
                  <a:cubicBezTo>
                    <a:pt x="2620" y="441"/>
                    <a:pt x="1586" y="1"/>
                    <a:pt x="1175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128323" y="3433906"/>
              <a:ext cx="69346" cy="37391"/>
            </a:xfrm>
            <a:custGeom>
              <a:avLst/>
              <a:gdLst/>
              <a:ahLst/>
              <a:cxnLst/>
              <a:rect l="l" t="t" r="r" b="b"/>
              <a:pathLst>
                <a:path w="2628" h="1417" extrusionOk="0">
                  <a:moveTo>
                    <a:pt x="1422" y="1"/>
                  </a:moveTo>
                  <a:cubicBezTo>
                    <a:pt x="1066" y="1"/>
                    <a:pt x="1" y="670"/>
                    <a:pt x="1" y="670"/>
                  </a:cubicBezTo>
                  <a:lnTo>
                    <a:pt x="279" y="1341"/>
                  </a:lnTo>
                  <a:cubicBezTo>
                    <a:pt x="279" y="1341"/>
                    <a:pt x="560" y="1416"/>
                    <a:pt x="935" y="1416"/>
                  </a:cubicBezTo>
                  <a:cubicBezTo>
                    <a:pt x="1252" y="1416"/>
                    <a:pt x="1635" y="1362"/>
                    <a:pt x="1970" y="1163"/>
                  </a:cubicBezTo>
                  <a:cubicBezTo>
                    <a:pt x="2627" y="773"/>
                    <a:pt x="2586" y="312"/>
                    <a:pt x="2264" y="312"/>
                  </a:cubicBezTo>
                  <a:cubicBezTo>
                    <a:pt x="2228" y="312"/>
                    <a:pt x="2188" y="317"/>
                    <a:pt x="2145" y="330"/>
                  </a:cubicBezTo>
                  <a:cubicBezTo>
                    <a:pt x="1723" y="452"/>
                    <a:pt x="851" y="593"/>
                    <a:pt x="851" y="593"/>
                  </a:cubicBezTo>
                  <a:cubicBezTo>
                    <a:pt x="851" y="593"/>
                    <a:pt x="1681" y="157"/>
                    <a:pt x="1504" y="21"/>
                  </a:cubicBezTo>
                  <a:cubicBezTo>
                    <a:pt x="1484" y="7"/>
                    <a:pt x="1457" y="1"/>
                    <a:pt x="1422" y="1"/>
                  </a:cubicBezTo>
                  <a:close/>
                </a:path>
              </a:pathLst>
            </a:custGeom>
            <a:solidFill>
              <a:srgbClr val="FFABBA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7238926" y="3763095"/>
              <a:ext cx="332984" cy="890235"/>
            </a:xfrm>
            <a:custGeom>
              <a:avLst/>
              <a:gdLst/>
              <a:ahLst/>
              <a:cxnLst/>
              <a:rect l="l" t="t" r="r" b="b"/>
              <a:pathLst>
                <a:path w="12619" h="33737" extrusionOk="0">
                  <a:moveTo>
                    <a:pt x="2439" y="1"/>
                  </a:moveTo>
                  <a:cubicBezTo>
                    <a:pt x="2439" y="1"/>
                    <a:pt x="1099" y="1907"/>
                    <a:pt x="1321" y="6173"/>
                  </a:cubicBezTo>
                  <a:cubicBezTo>
                    <a:pt x="1436" y="8380"/>
                    <a:pt x="1375" y="10593"/>
                    <a:pt x="1244" y="12799"/>
                  </a:cubicBezTo>
                  <a:lnTo>
                    <a:pt x="1" y="33736"/>
                  </a:lnTo>
                  <a:lnTo>
                    <a:pt x="1937" y="33736"/>
                  </a:lnTo>
                  <a:lnTo>
                    <a:pt x="6976" y="6377"/>
                  </a:lnTo>
                  <a:lnTo>
                    <a:pt x="9937" y="33735"/>
                  </a:lnTo>
                  <a:lnTo>
                    <a:pt x="11751" y="33735"/>
                  </a:lnTo>
                  <a:lnTo>
                    <a:pt x="11847" y="12665"/>
                  </a:lnTo>
                  <a:cubicBezTo>
                    <a:pt x="11856" y="10533"/>
                    <a:pt x="11956" y="8402"/>
                    <a:pt x="12220" y="6286"/>
                  </a:cubicBezTo>
                  <a:cubicBezTo>
                    <a:pt x="12619" y="3099"/>
                    <a:pt x="12086" y="1428"/>
                    <a:pt x="11115" y="1"/>
                  </a:cubicBezTo>
                  <a:cubicBezTo>
                    <a:pt x="9836" y="424"/>
                    <a:pt x="8230" y="601"/>
                    <a:pt x="6711" y="601"/>
                  </a:cubicBezTo>
                  <a:cubicBezTo>
                    <a:pt x="4956" y="601"/>
                    <a:pt x="3318" y="365"/>
                    <a:pt x="243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7579829" y="3597880"/>
              <a:ext cx="319526" cy="432491"/>
            </a:xfrm>
            <a:custGeom>
              <a:avLst/>
              <a:gdLst/>
              <a:ahLst/>
              <a:cxnLst/>
              <a:rect l="l" t="t" r="r" b="b"/>
              <a:pathLst>
                <a:path w="12109" h="16390" extrusionOk="0">
                  <a:moveTo>
                    <a:pt x="1983" y="0"/>
                  </a:moveTo>
                  <a:cubicBezTo>
                    <a:pt x="1983" y="0"/>
                    <a:pt x="1" y="6895"/>
                    <a:pt x="1" y="15807"/>
                  </a:cubicBezTo>
                  <a:cubicBezTo>
                    <a:pt x="1255" y="16235"/>
                    <a:pt x="3289" y="16390"/>
                    <a:pt x="5352" y="16390"/>
                  </a:cubicBezTo>
                  <a:cubicBezTo>
                    <a:pt x="8216" y="16390"/>
                    <a:pt x="11136" y="16091"/>
                    <a:pt x="12109" y="15807"/>
                  </a:cubicBezTo>
                  <a:cubicBezTo>
                    <a:pt x="12109" y="15807"/>
                    <a:pt x="11960" y="4257"/>
                    <a:pt x="10404" y="24"/>
                  </a:cubicBezTo>
                  <a:cubicBezTo>
                    <a:pt x="8964" y="306"/>
                    <a:pt x="7543" y="451"/>
                    <a:pt x="6143" y="451"/>
                  </a:cubicBezTo>
                  <a:cubicBezTo>
                    <a:pt x="4735" y="451"/>
                    <a:pt x="3348" y="304"/>
                    <a:pt x="19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6399586" y="3358068"/>
              <a:ext cx="103439" cy="45386"/>
            </a:xfrm>
            <a:custGeom>
              <a:avLst/>
              <a:gdLst/>
              <a:ahLst/>
              <a:cxnLst/>
              <a:rect l="l" t="t" r="r" b="b"/>
              <a:pathLst>
                <a:path w="3920" h="1720" extrusionOk="0">
                  <a:moveTo>
                    <a:pt x="3440" y="0"/>
                  </a:moveTo>
                  <a:cubicBezTo>
                    <a:pt x="3440" y="0"/>
                    <a:pt x="3440" y="1287"/>
                    <a:pt x="1960" y="1287"/>
                  </a:cubicBezTo>
                  <a:cubicBezTo>
                    <a:pt x="481" y="1287"/>
                    <a:pt x="483" y="52"/>
                    <a:pt x="483" y="52"/>
                  </a:cubicBezTo>
                  <a:lnTo>
                    <a:pt x="483" y="52"/>
                  </a:lnTo>
                  <a:lnTo>
                    <a:pt x="226" y="171"/>
                  </a:lnTo>
                  <a:cubicBezTo>
                    <a:pt x="226" y="171"/>
                    <a:pt x="0" y="1719"/>
                    <a:pt x="1961" y="1719"/>
                  </a:cubicBezTo>
                  <a:cubicBezTo>
                    <a:pt x="3920" y="1719"/>
                    <a:pt x="3665" y="86"/>
                    <a:pt x="3665" y="86"/>
                  </a:cubicBezTo>
                  <a:lnTo>
                    <a:pt x="3440" y="0"/>
                  </a:lnTo>
                  <a:close/>
                </a:path>
              </a:pathLst>
            </a:custGeom>
            <a:solidFill>
              <a:srgbClr val="C5A6FF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7051125" y="3327827"/>
              <a:ext cx="104495" cy="52511"/>
            </a:xfrm>
            <a:custGeom>
              <a:avLst/>
              <a:gdLst/>
              <a:ahLst/>
              <a:cxnLst/>
              <a:rect l="l" t="t" r="r" b="b"/>
              <a:pathLst>
                <a:path w="3960" h="1990" extrusionOk="0">
                  <a:moveTo>
                    <a:pt x="3486" y="0"/>
                  </a:moveTo>
                  <a:cubicBezTo>
                    <a:pt x="3486" y="0"/>
                    <a:pt x="3398" y="1449"/>
                    <a:pt x="1980" y="1449"/>
                  </a:cubicBezTo>
                  <a:cubicBezTo>
                    <a:pt x="563" y="1449"/>
                    <a:pt x="473" y="57"/>
                    <a:pt x="473" y="57"/>
                  </a:cubicBezTo>
                  <a:lnTo>
                    <a:pt x="0" y="368"/>
                  </a:lnTo>
                  <a:cubicBezTo>
                    <a:pt x="0" y="368"/>
                    <a:pt x="0" y="1989"/>
                    <a:pt x="1980" y="1989"/>
                  </a:cubicBezTo>
                  <a:cubicBezTo>
                    <a:pt x="3960" y="1989"/>
                    <a:pt x="3938" y="327"/>
                    <a:pt x="3938" y="327"/>
                  </a:cubicBezTo>
                  <a:lnTo>
                    <a:pt x="3486" y="0"/>
                  </a:lnTo>
                  <a:close/>
                </a:path>
              </a:pathLst>
            </a:custGeom>
            <a:solidFill>
              <a:srgbClr val="6C40BF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669427" y="3660393"/>
              <a:ext cx="211522" cy="29923"/>
            </a:xfrm>
            <a:custGeom>
              <a:avLst/>
              <a:gdLst/>
              <a:ahLst/>
              <a:cxnLst/>
              <a:rect l="l" t="t" r="r" b="b"/>
              <a:pathLst>
                <a:path w="8016" h="1134" extrusionOk="0">
                  <a:moveTo>
                    <a:pt x="56" y="1"/>
                  </a:moveTo>
                  <a:lnTo>
                    <a:pt x="0" y="617"/>
                  </a:lnTo>
                  <a:cubicBezTo>
                    <a:pt x="0" y="617"/>
                    <a:pt x="1528" y="1134"/>
                    <a:pt x="3903" y="1134"/>
                  </a:cubicBezTo>
                  <a:cubicBezTo>
                    <a:pt x="5090" y="1134"/>
                    <a:pt x="6490" y="1004"/>
                    <a:pt x="8015" y="617"/>
                  </a:cubicBezTo>
                  <a:lnTo>
                    <a:pt x="7988" y="1"/>
                  </a:lnTo>
                  <a:cubicBezTo>
                    <a:pt x="6482" y="328"/>
                    <a:pt x="5099" y="437"/>
                    <a:pt x="3924" y="437"/>
                  </a:cubicBezTo>
                  <a:cubicBezTo>
                    <a:pt x="1574" y="437"/>
                    <a:pt x="56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6979614" y="3361208"/>
              <a:ext cx="57525" cy="133864"/>
            </a:xfrm>
            <a:custGeom>
              <a:avLst/>
              <a:gdLst/>
              <a:ahLst/>
              <a:cxnLst/>
              <a:rect l="l" t="t" r="r" b="b"/>
              <a:pathLst>
                <a:path w="2180" h="5073" fill="none" extrusionOk="0">
                  <a:moveTo>
                    <a:pt x="0" y="5073"/>
                  </a:moveTo>
                  <a:cubicBezTo>
                    <a:pt x="0" y="5073"/>
                    <a:pt x="2179" y="3019"/>
                    <a:pt x="152" y="1"/>
                  </a:cubicBezTo>
                </a:path>
              </a:pathLst>
            </a:custGeom>
            <a:noFill/>
            <a:ln w="9525" cap="flat" cmpd="sng">
              <a:solidFill>
                <a:srgbClr val="341239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7160238" y="3364243"/>
              <a:ext cx="81748" cy="138244"/>
            </a:xfrm>
            <a:custGeom>
              <a:avLst/>
              <a:gdLst/>
              <a:ahLst/>
              <a:cxnLst/>
              <a:rect l="l" t="t" r="r" b="b"/>
              <a:pathLst>
                <a:path w="3098" h="5239" fill="none" extrusionOk="0">
                  <a:moveTo>
                    <a:pt x="3097" y="5238"/>
                  </a:moveTo>
                  <a:cubicBezTo>
                    <a:pt x="3097" y="5238"/>
                    <a:pt x="1" y="3907"/>
                    <a:pt x="2591" y="0"/>
                  </a:cubicBezTo>
                </a:path>
              </a:pathLst>
            </a:custGeom>
            <a:noFill/>
            <a:ln w="9525" cap="flat" cmpd="sng">
              <a:solidFill>
                <a:srgbClr val="341239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306068" y="3906776"/>
              <a:ext cx="123467" cy="95206"/>
            </a:xfrm>
            <a:custGeom>
              <a:avLst/>
              <a:gdLst/>
              <a:ahLst/>
              <a:cxnLst/>
              <a:rect l="l" t="t" r="r" b="b"/>
              <a:pathLst>
                <a:path w="4679" h="3608" fill="none" extrusionOk="0">
                  <a:moveTo>
                    <a:pt x="708" y="0"/>
                  </a:moveTo>
                  <a:lnTo>
                    <a:pt x="4420" y="708"/>
                  </a:lnTo>
                  <a:cubicBezTo>
                    <a:pt x="4420" y="708"/>
                    <a:pt x="4679" y="3607"/>
                    <a:pt x="2339" y="3607"/>
                  </a:cubicBezTo>
                  <a:cubicBezTo>
                    <a:pt x="1" y="3607"/>
                    <a:pt x="708" y="0"/>
                    <a:pt x="7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6465476" y="3906776"/>
              <a:ext cx="123494" cy="95206"/>
            </a:xfrm>
            <a:custGeom>
              <a:avLst/>
              <a:gdLst/>
              <a:ahLst/>
              <a:cxnLst/>
              <a:rect l="l" t="t" r="r" b="b"/>
              <a:pathLst>
                <a:path w="4680" h="3608" fill="none" extrusionOk="0">
                  <a:moveTo>
                    <a:pt x="3970" y="0"/>
                  </a:moveTo>
                  <a:lnTo>
                    <a:pt x="259" y="708"/>
                  </a:lnTo>
                  <a:cubicBezTo>
                    <a:pt x="259" y="708"/>
                    <a:pt x="0" y="3607"/>
                    <a:pt x="2340" y="3607"/>
                  </a:cubicBezTo>
                  <a:cubicBezTo>
                    <a:pt x="4679" y="3607"/>
                    <a:pt x="3970" y="0"/>
                    <a:pt x="397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959231" y="3814102"/>
              <a:ext cx="260181" cy="41639"/>
            </a:xfrm>
            <a:custGeom>
              <a:avLst/>
              <a:gdLst/>
              <a:ahLst/>
              <a:cxnLst/>
              <a:rect l="l" t="t" r="r" b="b"/>
              <a:pathLst>
                <a:path w="9860" h="1578" fill="none" extrusionOk="0">
                  <a:moveTo>
                    <a:pt x="0" y="1"/>
                  </a:moveTo>
                  <a:cubicBezTo>
                    <a:pt x="0" y="1"/>
                    <a:pt x="5412" y="1577"/>
                    <a:pt x="9860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399231" y="3157995"/>
              <a:ext cx="44700" cy="14302"/>
            </a:xfrm>
            <a:custGeom>
              <a:avLst/>
              <a:gdLst/>
              <a:ahLst/>
              <a:cxnLst/>
              <a:rect l="l" t="t" r="r" b="b"/>
              <a:pathLst>
                <a:path w="1694" h="542" fill="none" extrusionOk="0">
                  <a:moveTo>
                    <a:pt x="1" y="0"/>
                  </a:moveTo>
                  <a:cubicBezTo>
                    <a:pt x="1" y="0"/>
                    <a:pt x="719" y="542"/>
                    <a:pt x="1693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7303259" y="3754096"/>
              <a:ext cx="228964" cy="27496"/>
            </a:xfrm>
            <a:custGeom>
              <a:avLst/>
              <a:gdLst/>
              <a:ahLst/>
              <a:cxnLst/>
              <a:rect l="l" t="t" r="r" b="b"/>
              <a:pathLst>
                <a:path w="8677" h="1042" extrusionOk="0">
                  <a:moveTo>
                    <a:pt x="107" y="0"/>
                  </a:moveTo>
                  <a:lnTo>
                    <a:pt x="1" y="342"/>
                  </a:lnTo>
                  <a:cubicBezTo>
                    <a:pt x="1" y="342"/>
                    <a:pt x="1448" y="1042"/>
                    <a:pt x="4392" y="1042"/>
                  </a:cubicBezTo>
                  <a:cubicBezTo>
                    <a:pt x="7334" y="1042"/>
                    <a:pt x="8677" y="342"/>
                    <a:pt x="8677" y="342"/>
                  </a:cubicBezTo>
                  <a:lnTo>
                    <a:pt x="8577" y="0"/>
                  </a:lnTo>
                  <a:cubicBezTo>
                    <a:pt x="7243" y="394"/>
                    <a:pt x="5857" y="525"/>
                    <a:pt x="4602" y="525"/>
                  </a:cubicBezTo>
                  <a:cubicBezTo>
                    <a:pt x="2093" y="525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7352842" y="3762857"/>
              <a:ext cx="8893" cy="20002"/>
            </a:xfrm>
            <a:custGeom>
              <a:avLst/>
              <a:gdLst/>
              <a:ahLst/>
              <a:cxnLst/>
              <a:rect l="l" t="t" r="r" b="b"/>
              <a:pathLst>
                <a:path w="337" h="758" extrusionOk="0">
                  <a:moveTo>
                    <a:pt x="1" y="1"/>
                  </a:moveTo>
                  <a:lnTo>
                    <a:pt x="1" y="681"/>
                  </a:lnTo>
                  <a:lnTo>
                    <a:pt x="336" y="758"/>
                  </a:lnTo>
                  <a:lnTo>
                    <a:pt x="336" y="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1239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7474146" y="3764150"/>
              <a:ext cx="8048" cy="17442"/>
            </a:xfrm>
            <a:custGeom>
              <a:avLst/>
              <a:gdLst/>
              <a:ahLst/>
              <a:cxnLst/>
              <a:rect l="l" t="t" r="r" b="b"/>
              <a:pathLst>
                <a:path w="305" h="661" extrusionOk="0">
                  <a:moveTo>
                    <a:pt x="305" y="1"/>
                  </a:moveTo>
                  <a:lnTo>
                    <a:pt x="0" y="40"/>
                  </a:lnTo>
                  <a:lnTo>
                    <a:pt x="0" y="661"/>
                  </a:lnTo>
                  <a:lnTo>
                    <a:pt x="305" y="66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341239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177719" y="3721349"/>
              <a:ext cx="59293" cy="450092"/>
            </a:xfrm>
            <a:custGeom>
              <a:avLst/>
              <a:gdLst/>
              <a:ahLst/>
              <a:cxnLst/>
              <a:rect l="l" t="t" r="r" b="b"/>
              <a:pathLst>
                <a:path w="2247" h="17057" extrusionOk="0">
                  <a:moveTo>
                    <a:pt x="68" y="0"/>
                  </a:moveTo>
                  <a:lnTo>
                    <a:pt x="0" y="14"/>
                  </a:lnTo>
                  <a:cubicBezTo>
                    <a:pt x="22" y="68"/>
                    <a:pt x="2170" y="5637"/>
                    <a:pt x="2170" y="17057"/>
                  </a:cubicBezTo>
                  <a:lnTo>
                    <a:pt x="2247" y="17039"/>
                  </a:lnTo>
                  <a:cubicBezTo>
                    <a:pt x="2247" y="5608"/>
                    <a:pt x="90" y="56"/>
                    <a:pt x="68" y="0"/>
                  </a:cubicBezTo>
                  <a:close/>
                </a:path>
              </a:pathLst>
            </a:custGeom>
            <a:solidFill>
              <a:srgbClr val="6C40BF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547885" y="3375774"/>
              <a:ext cx="25042" cy="102199"/>
            </a:xfrm>
            <a:custGeom>
              <a:avLst/>
              <a:gdLst/>
              <a:ahLst/>
              <a:cxnLst/>
              <a:rect l="l" t="t" r="r" b="b"/>
              <a:pathLst>
                <a:path w="949" h="3873" fill="none" extrusionOk="0">
                  <a:moveTo>
                    <a:pt x="949" y="3873"/>
                  </a:moveTo>
                  <a:cubicBezTo>
                    <a:pt x="949" y="3873"/>
                    <a:pt x="1" y="2241"/>
                    <a:pt x="949" y="0"/>
                  </a:cubicBezTo>
                </a:path>
              </a:pathLst>
            </a:custGeom>
            <a:noFill/>
            <a:ln w="9525" cap="flat" cmpd="sng">
              <a:solidFill>
                <a:srgbClr val="C5A6FF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919635" y="3825924"/>
              <a:ext cx="52274" cy="827406"/>
            </a:xfrm>
            <a:custGeom>
              <a:avLst/>
              <a:gdLst/>
              <a:ahLst/>
              <a:cxnLst/>
              <a:rect l="l" t="t" r="r" b="b"/>
              <a:pathLst>
                <a:path w="1981" h="31356" fill="none" extrusionOk="0">
                  <a:moveTo>
                    <a:pt x="1980" y="1"/>
                  </a:moveTo>
                  <a:lnTo>
                    <a:pt x="1" y="3135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7226629" y="3827164"/>
              <a:ext cx="12297" cy="768140"/>
            </a:xfrm>
            <a:custGeom>
              <a:avLst/>
              <a:gdLst/>
              <a:ahLst/>
              <a:cxnLst/>
              <a:rect l="l" t="t" r="r" b="b"/>
              <a:pathLst>
                <a:path w="466" h="29110" fill="none" extrusionOk="0">
                  <a:moveTo>
                    <a:pt x="0" y="1"/>
                  </a:moveTo>
                  <a:lnTo>
                    <a:pt x="465" y="2911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7121369" y="3649205"/>
              <a:ext cx="11769" cy="28578"/>
            </a:xfrm>
            <a:custGeom>
              <a:avLst/>
              <a:gdLst/>
              <a:ahLst/>
              <a:cxnLst/>
              <a:rect l="l" t="t" r="r" b="b"/>
              <a:pathLst>
                <a:path w="446" h="1083" fill="none" extrusionOk="0">
                  <a:moveTo>
                    <a:pt x="0" y="1"/>
                  </a:moveTo>
                  <a:lnTo>
                    <a:pt x="445" y="1082"/>
                  </a:lnTo>
                </a:path>
              </a:pathLst>
            </a:custGeom>
            <a:noFill/>
            <a:ln w="9525" cap="flat" cmpd="sng">
              <a:solidFill>
                <a:srgbClr val="C5A6FF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6615121" y="3162560"/>
              <a:ext cx="292558" cy="209095"/>
            </a:xfrm>
            <a:custGeom>
              <a:avLst/>
              <a:gdLst/>
              <a:ahLst/>
              <a:cxnLst/>
              <a:rect l="l" t="t" r="r" b="b"/>
              <a:pathLst>
                <a:path w="11087" h="7924" extrusionOk="0">
                  <a:moveTo>
                    <a:pt x="6385" y="0"/>
                  </a:moveTo>
                  <a:cubicBezTo>
                    <a:pt x="5819" y="0"/>
                    <a:pt x="5252" y="145"/>
                    <a:pt x="4740" y="408"/>
                  </a:cubicBezTo>
                  <a:cubicBezTo>
                    <a:pt x="4301" y="634"/>
                    <a:pt x="3824" y="966"/>
                    <a:pt x="3428" y="1437"/>
                  </a:cubicBezTo>
                  <a:cubicBezTo>
                    <a:pt x="3430" y="1431"/>
                    <a:pt x="3430" y="1428"/>
                    <a:pt x="3430" y="1428"/>
                  </a:cubicBezTo>
                  <a:lnTo>
                    <a:pt x="3430" y="1428"/>
                  </a:lnTo>
                  <a:cubicBezTo>
                    <a:pt x="3430" y="1428"/>
                    <a:pt x="2669" y="2321"/>
                    <a:pt x="2335" y="2954"/>
                  </a:cubicBezTo>
                  <a:cubicBezTo>
                    <a:pt x="2002" y="3586"/>
                    <a:pt x="0" y="5405"/>
                    <a:pt x="292" y="7137"/>
                  </a:cubicBezTo>
                  <a:cubicBezTo>
                    <a:pt x="292" y="7137"/>
                    <a:pt x="336" y="6452"/>
                    <a:pt x="829" y="5781"/>
                  </a:cubicBezTo>
                  <a:lnTo>
                    <a:pt x="829" y="5781"/>
                  </a:lnTo>
                  <a:cubicBezTo>
                    <a:pt x="638" y="6240"/>
                    <a:pt x="632" y="6749"/>
                    <a:pt x="991" y="7445"/>
                  </a:cubicBezTo>
                  <a:cubicBezTo>
                    <a:pt x="1194" y="7144"/>
                    <a:pt x="1483" y="7033"/>
                    <a:pt x="1860" y="7033"/>
                  </a:cubicBezTo>
                  <a:cubicBezTo>
                    <a:pt x="2927" y="7033"/>
                    <a:pt x="4692" y="7924"/>
                    <a:pt x="7180" y="7924"/>
                  </a:cubicBezTo>
                  <a:cubicBezTo>
                    <a:pt x="10208" y="7924"/>
                    <a:pt x="11087" y="1467"/>
                    <a:pt x="7426" y="175"/>
                  </a:cubicBezTo>
                  <a:cubicBezTo>
                    <a:pt x="7089" y="57"/>
                    <a:pt x="6737" y="0"/>
                    <a:pt x="6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7027244" y="3121580"/>
              <a:ext cx="154393" cy="188328"/>
            </a:xfrm>
            <a:custGeom>
              <a:avLst/>
              <a:gdLst/>
              <a:ahLst/>
              <a:cxnLst/>
              <a:rect l="l" t="t" r="r" b="b"/>
              <a:pathLst>
                <a:path w="5851" h="7137" extrusionOk="0">
                  <a:moveTo>
                    <a:pt x="2918" y="1"/>
                  </a:moveTo>
                  <a:cubicBezTo>
                    <a:pt x="2326" y="1"/>
                    <a:pt x="1742" y="146"/>
                    <a:pt x="1227" y="461"/>
                  </a:cubicBezTo>
                  <a:cubicBezTo>
                    <a:pt x="697" y="784"/>
                    <a:pt x="212" y="1307"/>
                    <a:pt x="57" y="2130"/>
                  </a:cubicBezTo>
                  <a:lnTo>
                    <a:pt x="51" y="2130"/>
                  </a:lnTo>
                  <a:lnTo>
                    <a:pt x="51" y="2159"/>
                  </a:lnTo>
                  <a:cubicBezTo>
                    <a:pt x="18" y="2336"/>
                    <a:pt x="1" y="2516"/>
                    <a:pt x="1" y="2695"/>
                  </a:cubicBezTo>
                  <a:cubicBezTo>
                    <a:pt x="1" y="3182"/>
                    <a:pt x="12" y="3643"/>
                    <a:pt x="32" y="4071"/>
                  </a:cubicBezTo>
                  <a:lnTo>
                    <a:pt x="1" y="7136"/>
                  </a:lnTo>
                  <a:lnTo>
                    <a:pt x="173" y="6532"/>
                  </a:lnTo>
                  <a:lnTo>
                    <a:pt x="173" y="7136"/>
                  </a:lnTo>
                  <a:lnTo>
                    <a:pt x="5583" y="7136"/>
                  </a:lnTo>
                  <a:cubicBezTo>
                    <a:pt x="5583" y="7136"/>
                    <a:pt x="5606" y="6917"/>
                    <a:pt x="5669" y="5935"/>
                  </a:cubicBezTo>
                  <a:lnTo>
                    <a:pt x="5851" y="7136"/>
                  </a:lnTo>
                  <a:lnTo>
                    <a:pt x="5850" y="2016"/>
                  </a:lnTo>
                  <a:cubicBezTo>
                    <a:pt x="5850" y="1110"/>
                    <a:pt x="5126" y="590"/>
                    <a:pt x="4393" y="294"/>
                  </a:cubicBezTo>
                  <a:cubicBezTo>
                    <a:pt x="3920" y="104"/>
                    <a:pt x="3416" y="1"/>
                    <a:pt x="291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7991925" y="3341206"/>
              <a:ext cx="162705" cy="104547"/>
            </a:xfrm>
            <a:custGeom>
              <a:avLst/>
              <a:gdLst/>
              <a:ahLst/>
              <a:cxnLst/>
              <a:rect l="l" t="t" r="r" b="b"/>
              <a:pathLst>
                <a:path w="6166" h="3962" extrusionOk="0">
                  <a:moveTo>
                    <a:pt x="6165" y="0"/>
                  </a:moveTo>
                  <a:cubicBezTo>
                    <a:pt x="5468" y="0"/>
                    <a:pt x="5054" y="518"/>
                    <a:pt x="4249" y="873"/>
                  </a:cubicBezTo>
                  <a:cubicBezTo>
                    <a:pt x="4069" y="953"/>
                    <a:pt x="3918" y="986"/>
                    <a:pt x="3778" y="986"/>
                  </a:cubicBezTo>
                  <a:cubicBezTo>
                    <a:pt x="3297" y="986"/>
                    <a:pt x="2942" y="599"/>
                    <a:pt x="1904" y="412"/>
                  </a:cubicBezTo>
                  <a:cubicBezTo>
                    <a:pt x="1777" y="389"/>
                    <a:pt x="1657" y="378"/>
                    <a:pt x="1543" y="378"/>
                  </a:cubicBezTo>
                  <a:cubicBezTo>
                    <a:pt x="462" y="378"/>
                    <a:pt x="0" y="1324"/>
                    <a:pt x="0" y="1324"/>
                  </a:cubicBezTo>
                  <a:cubicBezTo>
                    <a:pt x="58" y="1318"/>
                    <a:pt x="114" y="1315"/>
                    <a:pt x="169" y="1315"/>
                  </a:cubicBezTo>
                  <a:cubicBezTo>
                    <a:pt x="1801" y="1315"/>
                    <a:pt x="2212" y="3961"/>
                    <a:pt x="3777" y="3961"/>
                  </a:cubicBezTo>
                  <a:cubicBezTo>
                    <a:pt x="3864" y="3961"/>
                    <a:pt x="3954" y="3953"/>
                    <a:pt x="4048" y="3936"/>
                  </a:cubicBezTo>
                  <a:cubicBezTo>
                    <a:pt x="5900" y="3599"/>
                    <a:pt x="6165" y="2038"/>
                    <a:pt x="616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7626772" y="3527768"/>
              <a:ext cx="11056" cy="21136"/>
            </a:xfrm>
            <a:custGeom>
              <a:avLst/>
              <a:gdLst/>
              <a:ahLst/>
              <a:cxnLst/>
              <a:rect l="l" t="t" r="r" b="b"/>
              <a:pathLst>
                <a:path w="419" h="801" extrusionOk="0">
                  <a:moveTo>
                    <a:pt x="170" y="1"/>
                  </a:moveTo>
                  <a:lnTo>
                    <a:pt x="1" y="707"/>
                  </a:lnTo>
                  <a:lnTo>
                    <a:pt x="241" y="800"/>
                  </a:lnTo>
                  <a:lnTo>
                    <a:pt x="419" y="84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A48AE9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8283773" y="3023470"/>
              <a:ext cx="19843" cy="6834"/>
            </a:xfrm>
            <a:custGeom>
              <a:avLst/>
              <a:gdLst/>
              <a:ahLst/>
              <a:cxnLst/>
              <a:rect l="l" t="t" r="r" b="b"/>
              <a:pathLst>
                <a:path w="752" h="259" extrusionOk="0">
                  <a:moveTo>
                    <a:pt x="0" y="1"/>
                  </a:moveTo>
                  <a:lnTo>
                    <a:pt x="0" y="258"/>
                  </a:lnTo>
                  <a:lnTo>
                    <a:pt x="752" y="258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A48AE9"/>
            </a:solidFill>
            <a:ln>
              <a:noFill/>
            </a:ln>
          </p:spPr>
          <p:txBody>
            <a:bodyPr spcFirstLastPara="1" wrap="square"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9"/>
          <p:cNvGrpSpPr/>
          <p:nvPr/>
        </p:nvGrpSpPr>
        <p:grpSpPr>
          <a:xfrm>
            <a:off x="4979194" y="1117667"/>
            <a:ext cx="3168505" cy="2779006"/>
            <a:chOff x="4714875" y="953361"/>
            <a:chExt cx="3168505" cy="2779006"/>
          </a:xfrm>
        </p:grpSpPr>
        <p:sp>
          <p:nvSpPr>
            <p:cNvPr id="411" name="Google Shape;411;p9"/>
            <p:cNvSpPr/>
            <p:nvPr/>
          </p:nvSpPr>
          <p:spPr>
            <a:xfrm>
              <a:off x="4714875" y="953361"/>
              <a:ext cx="829340" cy="687572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02B8B7"/>
                </a:gs>
                <a:gs pos="35000">
                  <a:srgbClr val="02B8B7"/>
                </a:gs>
                <a:gs pos="75000">
                  <a:srgbClr val="02B8B7"/>
                </a:gs>
                <a:gs pos="100000">
                  <a:srgbClr val="02B8B7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5884457" y="953362"/>
              <a:ext cx="829340" cy="687572"/>
            </a:xfrm>
            <a:prstGeom prst="rect">
              <a:avLst/>
            </a:prstGeom>
            <a:gradFill>
              <a:gsLst>
                <a:gs pos="0">
                  <a:srgbClr val="D97300"/>
                </a:gs>
                <a:gs pos="100000">
                  <a:srgbClr val="D97300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D973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7054039" y="953361"/>
              <a:ext cx="829340" cy="687572"/>
            </a:xfrm>
            <a:prstGeom prst="pentagon">
              <a:avLst>
                <a:gd name="hf" fmla="val 105146"/>
                <a:gd name="vf" fmla="val 110557"/>
              </a:avLst>
            </a:prstGeom>
            <a:gradFill>
              <a:gsLst>
                <a:gs pos="0">
                  <a:srgbClr val="1BB837"/>
                </a:gs>
                <a:gs pos="100000">
                  <a:srgbClr val="1BB837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4714875" y="1977298"/>
              <a:ext cx="829340" cy="687572"/>
            </a:xfrm>
            <a:prstGeom prst="pentagon">
              <a:avLst>
                <a:gd name="hf" fmla="val 105146"/>
                <a:gd name="vf" fmla="val 110557"/>
              </a:avLst>
            </a:prstGeom>
            <a:gradFill>
              <a:gsLst>
                <a:gs pos="0">
                  <a:srgbClr val="1BB837"/>
                </a:gs>
                <a:gs pos="100000">
                  <a:srgbClr val="1BB837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5884457" y="1977298"/>
              <a:ext cx="829340" cy="687572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DFE00"/>
                </a:gs>
                <a:gs pos="100000">
                  <a:srgbClr val="FDFE00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7054039" y="1977298"/>
              <a:ext cx="829340" cy="687572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553676"/>
                </a:gs>
                <a:gs pos="100000">
                  <a:srgbClr val="553676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7" name="Google Shape;417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14875" y="2896350"/>
              <a:ext cx="3168505" cy="83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8" name="Google Shape;418;p9"/>
          <p:cNvSpPr txBox="1">
            <a:spLocks noGrp="1"/>
          </p:cNvSpPr>
          <p:nvPr>
            <p:ph type="title"/>
          </p:nvPr>
        </p:nvSpPr>
        <p:spPr>
          <a:xfrm>
            <a:off x="141487" y="104744"/>
            <a:ext cx="4715925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altLang="pt-BR" sz="3200">
                <a:solidFill>
                  <a:srgbClr val="5A5DF3"/>
                </a:solidFill>
              </a:rPr>
              <a:t>Registro na Polygoland</a:t>
            </a:r>
            <a:endParaRPr sz="3200">
              <a:solidFill>
                <a:srgbClr val="5A5DF3"/>
              </a:solidFill>
            </a:endParaRPr>
          </a:p>
        </p:txBody>
      </p:sp>
      <p:sp>
        <p:nvSpPr>
          <p:cNvPr id="419" name="Google Shape;419;p9"/>
          <p:cNvSpPr txBox="1"/>
          <p:nvPr/>
        </p:nvSpPr>
        <p:spPr>
          <a:xfrm>
            <a:off x="426899" y="871611"/>
            <a:ext cx="4145100" cy="2957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1400" b="1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Agora vamos ver um exemplo diferente. Este é um problema chamado Registro na Polygoland. Polygoland é uma cidade composta apenas por cidadãos que são polígonos regulares. A prefeitura quer que todos sejam cadastrados, mas eles têm um problema... não sabem quais dados cadastrar, pois nem todos os polígonos são exatamente iguais.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1400" b="1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O prefeito deu-lhe a tarefa de criar um modelo que represente todos os cidadãos de uma forma geral, as características que têm e o que podem fazer.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gital Business Consulting Toolkit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4CE6"/>
      </a:accent1>
      <a:accent2>
        <a:srgbClr val="00D4F9"/>
      </a:accent2>
      <a:accent3>
        <a:srgbClr val="5C38F1"/>
      </a:accent3>
      <a:accent4>
        <a:srgbClr val="2D2183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D1B267EEF4841AF5B5F0460378345" ma:contentTypeVersion="9" ma:contentTypeDescription="Create a new document." ma:contentTypeScope="" ma:versionID="68a47404874ad5b12dd9e3528bce0dd2">
  <xsd:schema xmlns:xsd="http://www.w3.org/2001/XMLSchema" xmlns:xs="http://www.w3.org/2001/XMLSchema" xmlns:p="http://schemas.microsoft.com/office/2006/metadata/properties" xmlns:ns2="6c2544fb-bf35-4c8d-b798-73270c86af67" xmlns:ns3="65374607-9be2-478f-aac1-fd5030952332" targetNamespace="http://schemas.microsoft.com/office/2006/metadata/properties" ma:root="true" ma:fieldsID="e3d709174ee2f0102f0ab26cd4db366a" ns2:_="" ns3:_="">
    <xsd:import namespace="6c2544fb-bf35-4c8d-b798-73270c86af67"/>
    <xsd:import namespace="65374607-9be2-478f-aac1-fd50309523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2544fb-bf35-4c8d-b798-73270c86af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374607-9be2-478f-aac1-fd503095233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7FABA1-514B-46FD-B5A0-B18BF1651832}"/>
</file>

<file path=customXml/itemProps2.xml><?xml version="1.0" encoding="utf-8"?>
<ds:datastoreItem xmlns:ds="http://schemas.openxmlformats.org/officeDocument/2006/customXml" ds:itemID="{1568403D-EDE2-4CD8-B932-3B227E5404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AA87CF-43C7-4142-8C22-D7EEA9317B7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Digital Business Consulting Toolkit by Slidesgo</vt:lpstr>
      <vt:lpstr>Aula 01</vt:lpstr>
      <vt:lpstr>O que é abstração?</vt:lpstr>
      <vt:lpstr>Visão externa de um objeto</vt:lpstr>
      <vt:lpstr>PowerPoint Presentation</vt:lpstr>
      <vt:lpstr>PowerPoint Presentation</vt:lpstr>
      <vt:lpstr>PowerPoint Presentation</vt:lpstr>
      <vt:lpstr>PowerPoint Presentation</vt:lpstr>
      <vt:lpstr>Registro na Polygoland</vt:lpstr>
      <vt:lpstr>Registro na Polygoland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</dc:title>
  <cp:revision>2</cp:revision>
  <dcterms:modified xsi:type="dcterms:W3CDTF">2023-09-25T00:22:56Z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0x010100802D1B267EEF4841AF5B5F0460378345</vt:lpwstr>
  </property>
</Properties>
</file>