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1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embedTrueTypeFonts="1" saveSubsetFonts="1" strictFirstAndLastChars="0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5143500" type="screen16x9"/>
  <p:notesSz cx="6858000" cy="9144000"/>
  <p:embeddedFontLst>
    <p:embeddedFont>
      <p:font charset="0" panose="020B0604020202020204" typeface="Archivo"/>
      <p:regular r:id="rId20"/>
      <p:bold r:id="rId21"/>
      <p:italic r:id="rId22"/>
      <p:boldItalic r:id="rId23"/>
    </p:embeddedFont>
    <p:embeddedFont>
      <p:font charset="0" panose="020B0604020202020204" typeface="Archivo Light"/>
      <p:regular r:id="rId24"/>
      <p:bold r:id="rId25"/>
      <p:italic r:id="rId26"/>
      <p:boldItalic r:id="rId27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B837"/>
    <a:srgbClr val="244BE5"/>
    <a:srgbClr val="2D2C9C"/>
    <a:srgbClr val="5C46F2"/>
    <a:srgbClr val="2C30A6"/>
    <a:srgbClr val="2B3BC0"/>
    <a:srgbClr val="0ED2F9"/>
    <a:srgbClr val="4FDDF9"/>
    <a:srgbClr val="553676"/>
    <a:srgbClr val="FD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5E502D-12FF-4D15-BD44-403B4B4AD563}">
  <a:tblStyle styleId="{335E502D-12FF-4D15-BD44-403B4B4AD5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type="none" w="sm"/>
              <a:tailEnd len="sm" type="none" w="sm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type="none" w="sm"/>
              <a:tailEnd len="sm" type="none" w="sm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type="none" w="sm"/>
              <a:tailEnd len="sm" type="none" w="sm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type="none" w="sm"/>
              <a:tailEnd len="sm" type="none" w="sm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type="none" w="sm"/>
              <a:tailEnd len="sm" type="none" w="sm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type="none" w="sm"/>
              <a:tailEnd len="sm" type="none" w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autoAdjust="0" sz="9331"/>
    <p:restoredTop autoAdjust="0" sz="90437"/>
  </p:normalViewPr>
  <p:slideViewPr>
    <p:cSldViewPr snapToGrid="0">
      <p:cViewPr varScale="1">
        <p:scale>
          <a:sx d="100" n="135"/>
          <a:sy d="100" n="135"/>
        </p:scale>
        <p:origin x="1284" y="108"/>
      </p:cViewPr>
      <p:guideLst>
        <p:guide pos="2880"/>
        <p:guide orient="horz" pos="1620"/>
      </p:guideLst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font7.fntdata"/><Relationship Id="rId18" Type="http://schemas.openxmlformats.org/officeDocument/2006/relationships/slide" Target="slides/slide12.xml"/><Relationship Id="rId13" Type="http://schemas.openxmlformats.org/officeDocument/2006/relationships/slide" Target="slides/slide7.xml"/><Relationship Id="rId8" Type="http://schemas.openxmlformats.org/officeDocument/2006/relationships/slide" Target="slides/slide2.xml"/><Relationship Id="rId21" Type="http://schemas.openxmlformats.org/officeDocument/2006/relationships/font" Target="fonts/font2.fntdata"/><Relationship Id="rId3" Type="http://schemas.openxmlformats.org/officeDocument/2006/relationships/presProps" Target="presProps.xml"/><Relationship Id="rId25" Type="http://schemas.openxmlformats.org/officeDocument/2006/relationships/font" Target="fonts/font6.fntdata"/><Relationship Id="rId17" Type="http://schemas.openxmlformats.org/officeDocument/2006/relationships/slide" Target="slides/slide11.xml"/><Relationship Id="rId12" Type="http://schemas.openxmlformats.org/officeDocument/2006/relationships/slide" Target="slides/slide6.xml"/><Relationship Id="rId7" Type="http://schemas.openxmlformats.org/officeDocument/2006/relationships/slide" Target="slides/slide1.xml"/><Relationship Id="rId20" Type="http://schemas.openxmlformats.org/officeDocument/2006/relationships/font" Target="fonts/font1.fntdata"/><Relationship Id="rId16" Type="http://schemas.openxmlformats.org/officeDocument/2006/relationships/slide" Target="slides/slide10.xml"/><Relationship Id="rId2" Type="http://schemas.openxmlformats.org/officeDocument/2006/relationships/viewProps" Target="viewProps.xml"/><Relationship Id="rId29" Type="http://schemas.openxmlformats.org/officeDocument/2006/relationships/customXml" Target="../customXml/item2.xml"/><Relationship Id="rId24" Type="http://schemas.openxmlformats.org/officeDocument/2006/relationships/font" Target="fonts/font5.fntdata"/><Relationship Id="rId11" Type="http://schemas.openxmlformats.org/officeDocument/2006/relationships/slide" Target="slides/slide5.xml"/><Relationship Id="rId6" Type="http://schemas.openxmlformats.org/officeDocument/2006/relationships/notesMaster" Target="notesMasters/notesMaster1.xml"/><Relationship Id="rId1" Type="http://schemas.openxmlformats.org/officeDocument/2006/relationships/theme" Target="theme/theme1.xml"/><Relationship Id="rId15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23" Type="http://schemas.openxmlformats.org/officeDocument/2006/relationships/font" Target="fonts/font4.fntdata"/><Relationship Id="rId28" Type="http://schemas.openxmlformats.org/officeDocument/2006/relationships/customXml" Target="../customXml/item1.xml"/><Relationship Id="rId19" Type="http://schemas.openxmlformats.org/officeDocument/2006/relationships/slide" Target="slides/slide13.xml"/><Relationship Id="rId10" Type="http://schemas.openxmlformats.org/officeDocument/2006/relationships/slide" Target="slides/slide4.xml"/><Relationship Id="rId27" Type="http://schemas.openxmlformats.org/officeDocument/2006/relationships/font" Target="fonts/font8.fntdata"/><Relationship Id="rId14" Type="http://schemas.openxmlformats.org/officeDocument/2006/relationships/slide" Target="slides/slide8.xml"/><Relationship Id="rId9" Type="http://schemas.openxmlformats.org/officeDocument/2006/relationships/slide" Target="slides/slide3.xml"/><Relationship Id="rId4" Type="http://schemas.openxmlformats.org/officeDocument/2006/relationships/tableStyles" Target="tableStyles.xml"/><Relationship Id="rId22" Type="http://schemas.openxmlformats.org/officeDocument/2006/relationships/font" Target="fonts/font3.fntdata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ChangeAspect="1" noGrp="1" noRot="1"/>
          </p:cNvSpPr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4" name="Google Shape;4;n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2" Target="../slides/slide1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2" Target="../slides/slide1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2" Target="../slides/slide1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3.xml.rels><?xml version="1.0" encoding="UTF-8" standalone="yes"?><Relationships xmlns="http://schemas.openxmlformats.org/package/2006/relationships"><Relationship Id="rId2" Target="../slides/slide1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2" Target="../slides/slide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2" Target="../slides/slide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2" Target="../slides/slide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2" Target="../slides/slide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2" Target="../slides/slide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p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3660f6265e_1_478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3660f6265e_1_478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714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364d9da1fa_0_300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364d9da1fa_0_300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pt-PT" dirty="0" lang="pt-PT"/>
              <a:t>abstrair é extrair as características que tornam um objeto único, aquelas que o distinguem de outros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715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364d9da1fa_0_300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364d9da1fa_0_300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pt-PT" dirty="0" lang="pt-PT"/>
              <a:t>abstrair é extrair as características que tornam um objeto único, aquelas que o distinguem de outros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359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3660f6265e_1_260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3660f6265e_1_260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3660f6265e_1_478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3660f6265e_1_478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453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364d9da1fa_0_300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364d9da1fa_0_300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pt-PT" dirty="0" lang="pt-PT"/>
              <a:t>abstrair é extrair as características que tornam um objeto único, aquelas que o distinguem de outros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213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364d9da1fa_0_300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364d9da1fa_0_300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pt-BR" b="1" dirty="0" i="0" lang="pt-BR">
                <a:solidFill>
                  <a:srgbClr val="BDC1C6"/>
                </a:solidFill>
                <a:effectLst/>
                <a:latin charset="0" panose="020B0604020202020204" pitchFamily="34" typeface="arial"/>
              </a:rPr>
              <a:t>A única função do </a:t>
            </a:r>
            <a:r>
              <a:rPr altLang="pt-BR" b="1" dirty="0" err="1" i="0" lang="pt-BR">
                <a:solidFill>
                  <a:srgbClr val="BDC1C6"/>
                </a:solidFill>
                <a:effectLst/>
                <a:latin charset="0" panose="020B0604020202020204" pitchFamily="34" typeface="arial"/>
              </a:rPr>
              <a:t>pass</a:t>
            </a:r>
            <a:r>
              <a:rPr altLang="pt-BR" b="1" dirty="0" i="0" lang="pt-BR">
                <a:solidFill>
                  <a:srgbClr val="BDC1C6"/>
                </a:solidFill>
                <a:effectLst/>
                <a:latin charset="0" panose="020B0604020202020204" pitchFamily="34" typeface="arial"/>
              </a:rPr>
              <a:t> é funcionar como um </a:t>
            </a:r>
            <a:r>
              <a:rPr altLang="pt-BR" b="1" dirty="0" err="1" i="0" lang="pt-BR">
                <a:solidFill>
                  <a:srgbClr val="BDC1C6"/>
                </a:solidFill>
                <a:effectLst/>
                <a:latin charset="0" panose="020B0604020202020204" pitchFamily="34" typeface="arial"/>
              </a:rPr>
              <a:t>placeholder</a:t>
            </a:r>
            <a:r>
              <a:rPr altLang="pt-BR" b="1" dirty="0" i="0" lang="pt-BR">
                <a:solidFill>
                  <a:srgbClr val="BDC1C6"/>
                </a:solidFill>
                <a:effectLst/>
                <a:latin charset="0" panose="020B0604020202020204" pitchFamily="34" typeface="arial"/>
              </a:rPr>
              <a:t> em estruturas que demandam uma expressão obrigatoriamente, mas que nenhuma lógica deva ser executada</a:t>
            </a:r>
            <a:r>
              <a:rPr altLang="pt-BR" b="0" dirty="0" i="0" lang="pt-BR">
                <a:solidFill>
                  <a:srgbClr val="BDC1C6"/>
                </a:solidFill>
                <a:effectLst/>
                <a:latin charset="0" panose="020B0604020202020204" pitchFamily="34" typeface="arial"/>
              </a:rPr>
              <a:t>. Quando um </a:t>
            </a:r>
            <a:r>
              <a:rPr altLang="pt-BR" b="0" dirty="0" err="1" i="0" lang="pt-BR">
                <a:solidFill>
                  <a:srgbClr val="BDC1C6"/>
                </a:solidFill>
                <a:effectLst/>
                <a:latin charset="0" panose="020B0604020202020204" pitchFamily="34" typeface="arial"/>
              </a:rPr>
              <a:t>pass</a:t>
            </a:r>
            <a:r>
              <a:rPr altLang="pt-BR" b="0" dirty="0" i="0" lang="pt-BR">
                <a:solidFill>
                  <a:srgbClr val="BDC1C6"/>
                </a:solidFill>
                <a:effectLst/>
                <a:latin charset="0" panose="020B0604020202020204" pitchFamily="34" typeface="arial"/>
              </a:rPr>
              <a:t> é executado, nada acontece, literalmente, mas ainda assim é considerado como uma expressão válida.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3660f6265e_1_478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3660f6265e_1_478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766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364d9da1fa_0_300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364d9da1fa_0_300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pt-PT" dirty="0" lang="pt-PT"/>
              <a:t>abstrair é extrair as características que tornam um objeto único, aquelas que o distinguem de outros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58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364d9da1fa_0_300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364d9da1fa_0_300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pt-PT" dirty="0" lang="pt-PT"/>
              <a:t>abstrair é extrair as características que tornam um objeto único, aquelas que o distinguem de outros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389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364d9da1fa_0_300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364d9da1fa_0_300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pt-PT" dirty="0" lang="pt-PT"/>
              <a:t>abstrair é extrair as características que tornam um objeto único, aquelas que o distinguem de outros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730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364d9da1fa_0_300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364d9da1fa_0_300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pt-PT" dirty="0" lang="pt-PT"/>
              <a:t>abstrair é extrair as características que tornam um objeto único, aquelas que o distinguem de outros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3436989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41925" y="1181100"/>
            <a:ext cx="5963700" cy="16527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algn="ctr"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idx="1" type="subTitle"/>
          </p:nvPr>
        </p:nvSpPr>
        <p:spPr>
          <a:xfrm>
            <a:off x="2845025" y="3126825"/>
            <a:ext cx="3858900" cy="4329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lt1"/>
                </a:solidFill>
              </a:defRPr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713117" y="-49300"/>
            <a:ext cx="3012741" cy="3731349"/>
          </a:xfrm>
          <a:custGeom>
            <a:avLst/>
            <a:gdLst/>
            <a:ahLst/>
            <a:cxnLst/>
            <a:rect b="b" l="l" r="r" t="t"/>
            <a:pathLst>
              <a:path extrusionOk="0" h="117978" w="95257">
                <a:moveTo>
                  <a:pt x="1" y="0"/>
                </a:moveTo>
                <a:cubicBezTo>
                  <a:pt x="6" y="16"/>
                  <a:pt x="7" y="33"/>
                  <a:pt x="10" y="50"/>
                </a:cubicBezTo>
                <a:cubicBezTo>
                  <a:pt x="15" y="66"/>
                  <a:pt x="22" y="85"/>
                  <a:pt x="26" y="103"/>
                </a:cubicBezTo>
                <a:cubicBezTo>
                  <a:pt x="259" y="113"/>
                  <a:pt x="491" y="116"/>
                  <a:pt x="724" y="128"/>
                </a:cubicBezTo>
                <a:cubicBezTo>
                  <a:pt x="16323" y="980"/>
                  <a:pt x="33356" y="8690"/>
                  <a:pt x="37853" y="23652"/>
                </a:cubicBezTo>
                <a:cubicBezTo>
                  <a:pt x="41475" y="35702"/>
                  <a:pt x="36482" y="50528"/>
                  <a:pt x="44575" y="60161"/>
                </a:cubicBezTo>
                <a:cubicBezTo>
                  <a:pt x="53009" y="70205"/>
                  <a:pt x="70274" y="67642"/>
                  <a:pt x="79509" y="76954"/>
                </a:cubicBezTo>
                <a:cubicBezTo>
                  <a:pt x="87937" y="85451"/>
                  <a:pt x="85896" y="99582"/>
                  <a:pt x="90533" y="110614"/>
                </a:cubicBezTo>
                <a:cubicBezTo>
                  <a:pt x="91679" y="113340"/>
                  <a:pt x="93298" y="115808"/>
                  <a:pt x="95256" y="117977"/>
                </a:cubicBezTo>
                <a:lnTo>
                  <a:pt x="95256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676319" y="-49300"/>
            <a:ext cx="1049872" cy="1219012"/>
          </a:xfrm>
          <a:custGeom>
            <a:avLst/>
            <a:gdLst/>
            <a:ahLst/>
            <a:cxnLst/>
            <a:rect b="b" l="l" r="r" t="t"/>
            <a:pathLst>
              <a:path extrusionOk="0" h="52504" w="45219">
                <a:moveTo>
                  <a:pt x="1295" y="0"/>
                </a:moveTo>
                <a:cubicBezTo>
                  <a:pt x="2651" y="10854"/>
                  <a:pt x="1" y="22896"/>
                  <a:pt x="6925" y="31140"/>
                </a:cubicBezTo>
                <a:cubicBezTo>
                  <a:pt x="15359" y="41182"/>
                  <a:pt x="32624" y="38620"/>
                  <a:pt x="41859" y="47931"/>
                </a:cubicBezTo>
                <a:cubicBezTo>
                  <a:pt x="43234" y="49317"/>
                  <a:pt x="44326" y="50855"/>
                  <a:pt x="45218" y="52503"/>
                </a:cubicBezTo>
                <a:lnTo>
                  <a:pt x="45218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10800000">
            <a:off x="-47324" y="1507353"/>
            <a:ext cx="3161194" cy="3731397"/>
          </a:xfrm>
          <a:custGeom>
            <a:avLst/>
            <a:gdLst/>
            <a:ahLst/>
            <a:cxnLst/>
            <a:rect b="b" l="l" r="r" t="t"/>
            <a:pathLst>
              <a:path extrusionOk="0" h="84502" w="71585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-47324" y="3141196"/>
            <a:ext cx="3340792" cy="2036058"/>
          </a:xfrm>
          <a:custGeom>
            <a:avLst/>
            <a:gdLst/>
            <a:ahLst/>
            <a:cxnLst/>
            <a:rect b="b" l="l" r="r" t="t"/>
            <a:pathLst>
              <a:path extrusionOk="0" h="46109" w="75652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-47324" y="4364780"/>
            <a:ext cx="2078655" cy="807332"/>
          </a:xfrm>
          <a:custGeom>
            <a:avLst/>
            <a:gdLst/>
            <a:ahLst/>
            <a:cxnLst/>
            <a:rect b="b" l="l" r="r" t="t"/>
            <a:pathLst>
              <a:path extrusionOk="0" h="18283" w="47071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7031953" y="2934947"/>
            <a:ext cx="1918181" cy="2237123"/>
            <a:chOff x="7556913" y="3814718"/>
            <a:chExt cx="891846" cy="1040135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37975" w="16741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27660" w="7935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18135" w="17868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12122" w="7815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22629" w="9824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15866" w="234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" name="Google Shape;25;p2"/>
          <p:cNvGrpSpPr/>
          <p:nvPr/>
        </p:nvGrpSpPr>
        <p:grpSpPr>
          <a:xfrm rot="10800000">
            <a:off x="193865" y="-55084"/>
            <a:ext cx="1745788" cy="2036065"/>
            <a:chOff x="7556913" y="3814718"/>
            <a:chExt cx="891846" cy="1040135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37975" w="16741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27660" w="7935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18135" w="17868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12122" w="7815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22629" w="9824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15866" w="234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/>
          <p:nvPr/>
        </p:nvSpPr>
        <p:spPr>
          <a:xfrm flipH="1" rot="10800000">
            <a:off x="-19046" y="3354089"/>
            <a:ext cx="1572365" cy="1856086"/>
          </a:xfrm>
          <a:custGeom>
            <a:avLst/>
            <a:gdLst/>
            <a:ahLst/>
            <a:cxnLst/>
            <a:rect b="b" l="l" r="r" t="t"/>
            <a:pathLst>
              <a:path extrusionOk="0" h="84502" w="71585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/>
          <p:nvPr/>
        </p:nvSpPr>
        <p:spPr>
          <a:xfrm flipH="1" rot="10800000">
            <a:off x="-19046" y="4164244"/>
            <a:ext cx="1661696" cy="1012784"/>
          </a:xfrm>
          <a:custGeom>
            <a:avLst/>
            <a:gdLst/>
            <a:ahLst/>
            <a:cxnLst/>
            <a:rect b="b" l="l" r="r" t="t"/>
            <a:pathLst>
              <a:path extrusionOk="0" h="46109" w="75652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"/>
          <p:cNvSpPr/>
          <p:nvPr/>
        </p:nvSpPr>
        <p:spPr>
          <a:xfrm flipH="1" rot="10800000">
            <a:off x="-19046" y="4775442"/>
            <a:ext cx="1033915" cy="401586"/>
          </a:xfrm>
          <a:custGeom>
            <a:avLst/>
            <a:gdLst/>
            <a:ahLst/>
            <a:cxnLst/>
            <a:rect b="b" l="l" r="r" t="t"/>
            <a:pathLst>
              <a:path extrusionOk="0" h="18283" w="47071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7313647" y="-66675"/>
            <a:ext cx="1891885" cy="2343038"/>
            <a:chOff x="6964650" y="0"/>
            <a:chExt cx="2179340" cy="2699042"/>
          </a:xfrm>
        </p:grpSpPr>
        <p:sp>
          <p:nvSpPr>
            <p:cNvPr id="119" name="Google Shape;119;p6"/>
            <p:cNvSpPr/>
            <p:nvPr/>
          </p:nvSpPr>
          <p:spPr>
            <a:xfrm>
              <a:off x="6964650" y="0"/>
              <a:ext cx="2179242" cy="2699042"/>
            </a:xfrm>
            <a:custGeom>
              <a:avLst/>
              <a:gdLst/>
              <a:ahLst/>
              <a:cxnLst/>
              <a:rect b="b" l="l" r="r" t="t"/>
              <a:pathLst>
                <a:path extrusionOk="0" h="117978" w="95257">
                  <a:moveTo>
                    <a:pt x="1" y="0"/>
                  </a:moveTo>
                  <a:cubicBezTo>
                    <a:pt x="6" y="16"/>
                    <a:pt x="7" y="33"/>
                    <a:pt x="10" y="50"/>
                  </a:cubicBezTo>
                  <a:cubicBezTo>
                    <a:pt x="15" y="66"/>
                    <a:pt x="22" y="85"/>
                    <a:pt x="26" y="103"/>
                  </a:cubicBezTo>
                  <a:cubicBezTo>
                    <a:pt x="259" y="113"/>
                    <a:pt x="491" y="116"/>
                    <a:pt x="724" y="128"/>
                  </a:cubicBezTo>
                  <a:cubicBezTo>
                    <a:pt x="16323" y="980"/>
                    <a:pt x="33356" y="8690"/>
                    <a:pt x="37853" y="23652"/>
                  </a:cubicBezTo>
                  <a:cubicBezTo>
                    <a:pt x="41475" y="35702"/>
                    <a:pt x="36482" y="50528"/>
                    <a:pt x="44575" y="60161"/>
                  </a:cubicBezTo>
                  <a:cubicBezTo>
                    <a:pt x="53009" y="70205"/>
                    <a:pt x="70274" y="67642"/>
                    <a:pt x="79509" y="76954"/>
                  </a:cubicBezTo>
                  <a:cubicBezTo>
                    <a:pt x="87937" y="85451"/>
                    <a:pt x="85896" y="99582"/>
                    <a:pt x="90533" y="110614"/>
                  </a:cubicBezTo>
                  <a:cubicBezTo>
                    <a:pt x="91679" y="113340"/>
                    <a:pt x="93298" y="115808"/>
                    <a:pt x="95256" y="117977"/>
                  </a:cubicBezTo>
                  <a:lnTo>
                    <a:pt x="95256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384650" y="0"/>
              <a:ext cx="759340" cy="881673"/>
            </a:xfrm>
            <a:custGeom>
              <a:avLst/>
              <a:gdLst/>
              <a:ahLst/>
              <a:cxnLst/>
              <a:rect b="b" l="l" r="r" t="t"/>
              <a:pathLst>
                <a:path extrusionOk="0" h="52504" w="45219">
                  <a:moveTo>
                    <a:pt x="1295" y="0"/>
                  </a:moveTo>
                  <a:cubicBezTo>
                    <a:pt x="2651" y="10854"/>
                    <a:pt x="1" y="22896"/>
                    <a:pt x="6925" y="31140"/>
                  </a:cubicBezTo>
                  <a:cubicBezTo>
                    <a:pt x="15359" y="41182"/>
                    <a:pt x="32624" y="38620"/>
                    <a:pt x="41859" y="47931"/>
                  </a:cubicBezTo>
                  <a:cubicBezTo>
                    <a:pt x="43234" y="49317"/>
                    <a:pt x="44326" y="50855"/>
                    <a:pt x="45218" y="52503"/>
                  </a:cubicBezTo>
                  <a:lnTo>
                    <a:pt x="452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/>
          <p:nvPr/>
        </p:nvSpPr>
        <p:spPr>
          <a:xfrm rot="10800000">
            <a:off x="-1730847" y="-2609723"/>
            <a:ext cx="7017222" cy="8210323"/>
          </a:xfrm>
          <a:custGeom>
            <a:avLst/>
            <a:gdLst/>
            <a:ahLst/>
            <a:cxnLst/>
            <a:rect b="b" l="l" r="r" t="t"/>
            <a:pathLst>
              <a:path extrusionOk="0" h="113414" w="96933">
                <a:moveTo>
                  <a:pt x="39757" y="15929"/>
                </a:moveTo>
                <a:cubicBezTo>
                  <a:pt x="41119" y="20573"/>
                  <a:pt x="40469" y="26136"/>
                  <a:pt x="36897" y="29402"/>
                </a:cubicBezTo>
                <a:cubicBezTo>
                  <a:pt x="33056" y="32912"/>
                  <a:pt x="27241" y="32818"/>
                  <a:pt x="22344" y="34577"/>
                </a:cubicBezTo>
                <a:cubicBezTo>
                  <a:pt x="14529" y="37386"/>
                  <a:pt x="9067" y="45698"/>
                  <a:pt x="9592" y="53987"/>
                </a:cubicBezTo>
                <a:cubicBezTo>
                  <a:pt x="9980" y="60109"/>
                  <a:pt x="13212" y="65629"/>
                  <a:pt x="15232" y="71422"/>
                </a:cubicBezTo>
                <a:cubicBezTo>
                  <a:pt x="17252" y="77215"/>
                  <a:pt x="17803" y="84359"/>
                  <a:pt x="13610" y="88836"/>
                </a:cubicBezTo>
                <a:cubicBezTo>
                  <a:pt x="9977" y="92718"/>
                  <a:pt x="3433" y="93850"/>
                  <a:pt x="1476" y="98792"/>
                </a:cubicBezTo>
                <a:cubicBezTo>
                  <a:pt x="0" y="102521"/>
                  <a:pt x="2081" y="106921"/>
                  <a:pt x="5326" y="109277"/>
                </a:cubicBezTo>
                <a:cubicBezTo>
                  <a:pt x="8571" y="111633"/>
                  <a:pt x="12692" y="112373"/>
                  <a:pt x="16675" y="112820"/>
                </a:cubicBezTo>
                <a:cubicBezTo>
                  <a:pt x="21954" y="113414"/>
                  <a:pt x="28001" y="113337"/>
                  <a:pt x="31664" y="109490"/>
                </a:cubicBezTo>
                <a:cubicBezTo>
                  <a:pt x="35935" y="105006"/>
                  <a:pt x="35381" y="96903"/>
                  <a:pt x="40563" y="93512"/>
                </a:cubicBezTo>
                <a:cubicBezTo>
                  <a:pt x="46509" y="89620"/>
                  <a:pt x="54337" y="95216"/>
                  <a:pt x="61375" y="94237"/>
                </a:cubicBezTo>
                <a:cubicBezTo>
                  <a:pt x="65445" y="93671"/>
                  <a:pt x="68949" y="90846"/>
                  <a:pt x="71156" y="87380"/>
                </a:cubicBezTo>
                <a:cubicBezTo>
                  <a:pt x="73362" y="83913"/>
                  <a:pt x="74429" y="79846"/>
                  <a:pt x="75160" y="75803"/>
                </a:cubicBezTo>
                <a:cubicBezTo>
                  <a:pt x="75890" y="71759"/>
                  <a:pt x="76790" y="66987"/>
                  <a:pt x="80523" y="65264"/>
                </a:cubicBezTo>
                <a:cubicBezTo>
                  <a:pt x="83639" y="63827"/>
                  <a:pt x="87426" y="65254"/>
                  <a:pt x="90676" y="64151"/>
                </a:cubicBezTo>
                <a:cubicBezTo>
                  <a:pt x="93351" y="63243"/>
                  <a:pt x="95223" y="60719"/>
                  <a:pt x="96078" y="58026"/>
                </a:cubicBezTo>
                <a:cubicBezTo>
                  <a:pt x="96932" y="55333"/>
                  <a:pt x="96926" y="52455"/>
                  <a:pt x="96912" y="49630"/>
                </a:cubicBezTo>
                <a:lnTo>
                  <a:pt x="96773" y="20300"/>
                </a:lnTo>
                <a:cubicBezTo>
                  <a:pt x="96750" y="15391"/>
                  <a:pt x="96536" y="9977"/>
                  <a:pt x="93182" y="6392"/>
                </a:cubicBezTo>
                <a:cubicBezTo>
                  <a:pt x="89922" y="2905"/>
                  <a:pt x="84710" y="2255"/>
                  <a:pt x="79948" y="1917"/>
                </a:cubicBezTo>
                <a:cubicBezTo>
                  <a:pt x="68514" y="1106"/>
                  <a:pt x="57047" y="877"/>
                  <a:pt x="45591" y="1232"/>
                </a:cubicBezTo>
                <a:cubicBezTo>
                  <a:pt x="42331" y="1333"/>
                  <a:pt x="34919" y="0"/>
                  <a:pt x="34299" y="4372"/>
                </a:cubicBezTo>
                <a:cubicBezTo>
                  <a:pt x="33829" y="7701"/>
                  <a:pt x="38783" y="12600"/>
                  <a:pt x="39757" y="1592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14"/>
          <p:cNvGrpSpPr/>
          <p:nvPr/>
        </p:nvGrpSpPr>
        <p:grpSpPr>
          <a:xfrm>
            <a:off x="452975" y="3521260"/>
            <a:ext cx="3117187" cy="1685144"/>
            <a:chOff x="3471496" y="4002724"/>
            <a:chExt cx="2179241" cy="1178175"/>
          </a:xfrm>
        </p:grpSpPr>
        <p:sp>
          <p:nvSpPr>
            <p:cNvPr id="309" name="Google Shape;309;p14"/>
            <p:cNvSpPr/>
            <p:nvPr/>
          </p:nvSpPr>
          <p:spPr>
            <a:xfrm>
              <a:off x="4792403" y="5020593"/>
              <a:ext cx="7942" cy="17064"/>
            </a:xfrm>
            <a:custGeom>
              <a:avLst/>
              <a:gdLst/>
              <a:ahLst/>
              <a:cxnLst/>
              <a:rect b="b" l="l" r="r" t="t"/>
              <a:pathLst>
                <a:path extrusionOk="0" h="550" w="256">
                  <a:moveTo>
                    <a:pt x="0" y="1"/>
                  </a:moveTo>
                  <a:lnTo>
                    <a:pt x="0" y="1"/>
                  </a:lnTo>
                  <a:cubicBezTo>
                    <a:pt x="53" y="194"/>
                    <a:pt x="105" y="380"/>
                    <a:pt x="153" y="550"/>
                  </a:cubicBezTo>
                  <a:lnTo>
                    <a:pt x="256" y="550"/>
                  </a:lnTo>
                  <a:cubicBezTo>
                    <a:pt x="253" y="543"/>
                    <a:pt x="251" y="538"/>
                    <a:pt x="250" y="534"/>
                  </a:cubicBezTo>
                  <a:cubicBezTo>
                    <a:pt x="181" y="375"/>
                    <a:pt x="99" y="19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14"/>
            <p:cNvGrpSpPr/>
            <p:nvPr/>
          </p:nvGrpSpPr>
          <p:grpSpPr>
            <a:xfrm>
              <a:off x="5131348" y="4002725"/>
              <a:ext cx="519390" cy="1178174"/>
              <a:chOff x="5599250" y="4194125"/>
              <a:chExt cx="418525" cy="949375"/>
            </a:xfrm>
          </p:grpSpPr>
          <p:sp>
            <p:nvSpPr>
              <p:cNvPr id="311" name="Google Shape;311;p14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37975" w="16741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4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27660" w="7935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14"/>
            <p:cNvGrpSpPr/>
            <p:nvPr/>
          </p:nvGrpSpPr>
          <p:grpSpPr>
            <a:xfrm>
              <a:off x="4067725" y="4002724"/>
              <a:ext cx="519358" cy="1178174"/>
              <a:chOff x="3914250" y="4165300"/>
              <a:chExt cx="418500" cy="949375"/>
            </a:xfrm>
          </p:grpSpPr>
          <p:sp>
            <p:nvSpPr>
              <p:cNvPr id="314" name="Google Shape;314;p14"/>
              <p:cNvSpPr/>
              <p:nvPr/>
            </p:nvSpPr>
            <p:spPr>
              <a:xfrm>
                <a:off x="3914250" y="4165300"/>
                <a:ext cx="418500" cy="949375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37975" w="16740">
                    <a:moveTo>
                      <a:pt x="2031" y="1"/>
                    </a:moveTo>
                    <a:cubicBezTo>
                      <a:pt x="2031" y="1"/>
                      <a:pt x="0" y="3631"/>
                      <a:pt x="836" y="7107"/>
                    </a:cubicBezTo>
                    <a:cubicBezTo>
                      <a:pt x="1673" y="10583"/>
                      <a:pt x="3920" y="12214"/>
                      <a:pt x="2801" y="14481"/>
                    </a:cubicBezTo>
                    <a:cubicBezTo>
                      <a:pt x="1683" y="16748"/>
                      <a:pt x="1758" y="19346"/>
                      <a:pt x="3625" y="20834"/>
                    </a:cubicBezTo>
                    <a:cubicBezTo>
                      <a:pt x="5492" y="22322"/>
                      <a:pt x="5274" y="23905"/>
                      <a:pt x="4691" y="26272"/>
                    </a:cubicBezTo>
                    <a:cubicBezTo>
                      <a:pt x="4108" y="28637"/>
                      <a:pt x="4867" y="28925"/>
                      <a:pt x="6166" y="30492"/>
                    </a:cubicBezTo>
                    <a:cubicBezTo>
                      <a:pt x="7464" y="32061"/>
                      <a:pt x="6828" y="31907"/>
                      <a:pt x="6639" y="35341"/>
                    </a:cubicBezTo>
                    <a:cubicBezTo>
                      <a:pt x="6591" y="36230"/>
                      <a:pt x="6719" y="37144"/>
                      <a:pt x="7019" y="37975"/>
                    </a:cubicBezTo>
                    <a:lnTo>
                      <a:pt x="16639" y="37975"/>
                    </a:lnTo>
                    <a:cubicBezTo>
                      <a:pt x="16740" y="37455"/>
                      <a:pt x="16572" y="36875"/>
                      <a:pt x="15940" y="36250"/>
                    </a:cubicBezTo>
                    <a:cubicBezTo>
                      <a:pt x="13457" y="33800"/>
                      <a:pt x="12810" y="32720"/>
                      <a:pt x="13617" y="30331"/>
                    </a:cubicBezTo>
                    <a:cubicBezTo>
                      <a:pt x="14425" y="27944"/>
                      <a:pt x="15673" y="26203"/>
                      <a:pt x="13052" y="24989"/>
                    </a:cubicBezTo>
                    <a:cubicBezTo>
                      <a:pt x="10430" y="23775"/>
                      <a:pt x="11792" y="20592"/>
                      <a:pt x="12312" y="18668"/>
                    </a:cubicBezTo>
                    <a:cubicBezTo>
                      <a:pt x="12832" y="16744"/>
                      <a:pt x="10876" y="16838"/>
                      <a:pt x="9171" y="14968"/>
                    </a:cubicBezTo>
                    <a:cubicBezTo>
                      <a:pt x="7468" y="13098"/>
                      <a:pt x="9919" y="11933"/>
                      <a:pt x="8364" y="9189"/>
                    </a:cubicBezTo>
                    <a:cubicBezTo>
                      <a:pt x="6810" y="6445"/>
                      <a:pt x="2117" y="5130"/>
                      <a:pt x="20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4024350" y="4423175"/>
                <a:ext cx="198350" cy="691500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27660" w="7934">
                    <a:moveTo>
                      <a:pt x="269" y="0"/>
                    </a:moveTo>
                    <a:cubicBezTo>
                      <a:pt x="248" y="0"/>
                      <a:pt x="228" y="3"/>
                      <a:pt x="207" y="8"/>
                    </a:cubicBezTo>
                    <a:lnTo>
                      <a:pt x="203" y="11"/>
                    </a:lnTo>
                    <a:cubicBezTo>
                      <a:pt x="76" y="48"/>
                      <a:pt x="1" y="179"/>
                      <a:pt x="35" y="308"/>
                    </a:cubicBezTo>
                    <a:lnTo>
                      <a:pt x="7429" y="27660"/>
                    </a:lnTo>
                    <a:lnTo>
                      <a:pt x="7933" y="27660"/>
                    </a:lnTo>
                    <a:lnTo>
                      <a:pt x="505" y="180"/>
                    </a:lnTo>
                    <a:cubicBezTo>
                      <a:pt x="475" y="72"/>
                      <a:pt x="376" y="0"/>
                      <a:pt x="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14"/>
            <p:cNvGrpSpPr/>
            <p:nvPr/>
          </p:nvGrpSpPr>
          <p:grpSpPr>
            <a:xfrm>
              <a:off x="3471496" y="4478818"/>
              <a:ext cx="706532" cy="702065"/>
              <a:chOff x="2957825" y="4553350"/>
              <a:chExt cx="569325" cy="565725"/>
            </a:xfrm>
          </p:grpSpPr>
          <p:sp>
            <p:nvSpPr>
              <p:cNvPr id="317" name="Google Shape;317;p14"/>
              <p:cNvSpPr/>
              <p:nvPr/>
            </p:nvSpPr>
            <p:spPr>
              <a:xfrm>
                <a:off x="2957825" y="4665700"/>
                <a:ext cx="446700" cy="453375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18135" w="17868">
                    <a:moveTo>
                      <a:pt x="5366" y="1"/>
                    </a:moveTo>
                    <a:cubicBezTo>
                      <a:pt x="4921" y="1"/>
                      <a:pt x="4476" y="95"/>
                      <a:pt x="4032" y="298"/>
                    </a:cubicBezTo>
                    <a:cubicBezTo>
                      <a:pt x="0" y="2144"/>
                      <a:pt x="4705" y="9662"/>
                      <a:pt x="8522" y="14731"/>
                    </a:cubicBezTo>
                    <a:cubicBezTo>
                      <a:pt x="9215" y="15651"/>
                      <a:pt x="10215" y="16891"/>
                      <a:pt x="11239" y="18134"/>
                    </a:cubicBezTo>
                    <a:lnTo>
                      <a:pt x="17868" y="18134"/>
                    </a:lnTo>
                    <a:lnTo>
                      <a:pt x="17843" y="18077"/>
                    </a:lnTo>
                    <a:cubicBezTo>
                      <a:pt x="17583" y="17471"/>
                      <a:pt x="17264" y="16792"/>
                      <a:pt x="16879" y="16032"/>
                    </a:cubicBezTo>
                    <a:cubicBezTo>
                      <a:pt x="16879" y="16032"/>
                      <a:pt x="16223" y="14188"/>
                      <a:pt x="15129" y="11754"/>
                    </a:cubicBezTo>
                    <a:cubicBezTo>
                      <a:pt x="12996" y="7004"/>
                      <a:pt x="9201" y="1"/>
                      <a:pt x="53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>
                <a:off x="3146625" y="4816025"/>
                <a:ext cx="195375" cy="303050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12122" w="7815">
                    <a:moveTo>
                      <a:pt x="310" y="1"/>
                    </a:moveTo>
                    <a:cubicBezTo>
                      <a:pt x="260" y="1"/>
                      <a:pt x="209" y="15"/>
                      <a:pt x="164" y="44"/>
                    </a:cubicBezTo>
                    <a:cubicBezTo>
                      <a:pt x="38" y="124"/>
                      <a:pt x="1" y="292"/>
                      <a:pt x="82" y="418"/>
                    </a:cubicBezTo>
                    <a:cubicBezTo>
                      <a:pt x="139" y="506"/>
                      <a:pt x="4494" y="7327"/>
                      <a:pt x="7190" y="12121"/>
                    </a:cubicBezTo>
                    <a:lnTo>
                      <a:pt x="7814" y="12121"/>
                    </a:lnTo>
                    <a:cubicBezTo>
                      <a:pt x="5165" y="7369"/>
                      <a:pt x="773" y="494"/>
                      <a:pt x="538" y="126"/>
                    </a:cubicBezTo>
                    <a:cubicBezTo>
                      <a:pt x="487" y="45"/>
                      <a:pt x="400" y="1"/>
                      <a:pt x="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3281575" y="4553350"/>
                <a:ext cx="245575" cy="565725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22629" w="9823">
                    <a:moveTo>
                      <a:pt x="4444" y="1"/>
                    </a:moveTo>
                    <a:cubicBezTo>
                      <a:pt x="4440" y="1"/>
                      <a:pt x="4437" y="1"/>
                      <a:pt x="4433" y="1"/>
                    </a:cubicBezTo>
                    <a:cubicBezTo>
                      <a:pt x="0" y="12"/>
                      <a:pt x="1171" y="8803"/>
                      <a:pt x="2549" y="14997"/>
                    </a:cubicBezTo>
                    <a:cubicBezTo>
                      <a:pt x="2990" y="16978"/>
                      <a:pt x="3887" y="20258"/>
                      <a:pt x="4553" y="22628"/>
                    </a:cubicBezTo>
                    <a:lnTo>
                      <a:pt x="9623" y="22628"/>
                    </a:lnTo>
                    <a:cubicBezTo>
                      <a:pt x="9636" y="22401"/>
                      <a:pt x="9645" y="22160"/>
                      <a:pt x="9651" y="21900"/>
                    </a:cubicBezTo>
                    <a:cubicBezTo>
                      <a:pt x="9663" y="21241"/>
                      <a:pt x="9655" y="20491"/>
                      <a:pt x="9619" y="19639"/>
                    </a:cubicBezTo>
                    <a:cubicBezTo>
                      <a:pt x="9619" y="19639"/>
                      <a:pt x="9784" y="17690"/>
                      <a:pt x="9795" y="15021"/>
                    </a:cubicBezTo>
                    <a:cubicBezTo>
                      <a:pt x="9822" y="9214"/>
                      <a:pt x="9127" y="1"/>
                      <a:pt x="44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3410375" y="4722425"/>
                <a:ext cx="58525" cy="396650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15866" w="2341">
                    <a:moveTo>
                      <a:pt x="291" y="0"/>
                    </a:moveTo>
                    <a:cubicBezTo>
                      <a:pt x="279" y="0"/>
                      <a:pt x="266" y="1"/>
                      <a:pt x="253" y="3"/>
                    </a:cubicBezTo>
                    <a:cubicBezTo>
                      <a:pt x="104" y="24"/>
                      <a:pt x="1" y="162"/>
                      <a:pt x="22" y="309"/>
                    </a:cubicBezTo>
                    <a:cubicBezTo>
                      <a:pt x="39" y="427"/>
                      <a:pt x="1492" y="10606"/>
                      <a:pt x="1795" y="15865"/>
                    </a:cubicBezTo>
                    <a:lnTo>
                      <a:pt x="2340" y="15865"/>
                    </a:lnTo>
                    <a:cubicBezTo>
                      <a:pt x="2044" y="10638"/>
                      <a:pt x="628" y="714"/>
                      <a:pt x="559" y="233"/>
                    </a:cubicBezTo>
                    <a:cubicBezTo>
                      <a:pt x="540" y="97"/>
                      <a:pt x="424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14"/>
            <p:cNvGrpSpPr/>
            <p:nvPr/>
          </p:nvGrpSpPr>
          <p:grpSpPr>
            <a:xfrm>
              <a:off x="4704470" y="4478833"/>
              <a:ext cx="706501" cy="702065"/>
              <a:chOff x="4791175" y="4530525"/>
              <a:chExt cx="569300" cy="565725"/>
            </a:xfrm>
          </p:grpSpPr>
          <p:sp>
            <p:nvSpPr>
              <p:cNvPr id="322" name="Google Shape;322;p14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18135" w="17868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12122" w="7815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22629" w="9824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15866" w="234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" name="Google Shape;326;p14"/>
            <p:cNvGrpSpPr/>
            <p:nvPr/>
          </p:nvGrpSpPr>
          <p:grpSpPr>
            <a:xfrm>
              <a:off x="4461512" y="4981934"/>
              <a:ext cx="200266" cy="198963"/>
              <a:chOff x="4449850" y="4905150"/>
              <a:chExt cx="161375" cy="160325"/>
            </a:xfrm>
          </p:grpSpPr>
          <p:sp>
            <p:nvSpPr>
              <p:cNvPr id="327" name="Google Shape;327;p14"/>
              <p:cNvSpPr/>
              <p:nvPr/>
            </p:nvSpPr>
            <p:spPr>
              <a:xfrm>
                <a:off x="4449850" y="4936975"/>
                <a:ext cx="124050" cy="128500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5140" w="4962">
                    <a:moveTo>
                      <a:pt x="1522" y="1"/>
                    </a:moveTo>
                    <a:cubicBezTo>
                      <a:pt x="1396" y="1"/>
                      <a:pt x="1269" y="28"/>
                      <a:pt x="1144" y="85"/>
                    </a:cubicBezTo>
                    <a:cubicBezTo>
                      <a:pt x="1" y="608"/>
                      <a:pt x="1334" y="2738"/>
                      <a:pt x="2417" y="4175"/>
                    </a:cubicBezTo>
                    <a:cubicBezTo>
                      <a:pt x="2612" y="4435"/>
                      <a:pt x="2896" y="4786"/>
                      <a:pt x="3187" y="5140"/>
                    </a:cubicBezTo>
                    <a:lnTo>
                      <a:pt x="4962" y="5140"/>
                    </a:lnTo>
                    <a:cubicBezTo>
                      <a:pt x="4914" y="4970"/>
                      <a:pt x="4862" y="4784"/>
                      <a:pt x="4809" y="4591"/>
                    </a:cubicBezTo>
                    <a:cubicBezTo>
                      <a:pt x="4800" y="4576"/>
                      <a:pt x="4793" y="4559"/>
                      <a:pt x="4786" y="4544"/>
                    </a:cubicBezTo>
                    <a:cubicBezTo>
                      <a:pt x="4786" y="4544"/>
                      <a:pt x="4599" y="4021"/>
                      <a:pt x="4289" y="3331"/>
                    </a:cubicBezTo>
                    <a:cubicBezTo>
                      <a:pt x="3685" y="1986"/>
                      <a:pt x="2609" y="1"/>
                      <a:pt x="15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4541625" y="4905150"/>
                <a:ext cx="69600" cy="160325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6413" w="2784">
                    <a:moveTo>
                      <a:pt x="1260" y="0"/>
                    </a:moveTo>
                    <a:cubicBezTo>
                      <a:pt x="1259" y="0"/>
                      <a:pt x="1257" y="0"/>
                      <a:pt x="1256" y="0"/>
                    </a:cubicBezTo>
                    <a:cubicBezTo>
                      <a:pt x="0" y="3"/>
                      <a:pt x="332" y="2495"/>
                      <a:pt x="722" y="4250"/>
                    </a:cubicBezTo>
                    <a:cubicBezTo>
                      <a:pt x="816" y="4670"/>
                      <a:pt x="982" y="5294"/>
                      <a:pt x="1138" y="5865"/>
                    </a:cubicBezTo>
                    <a:cubicBezTo>
                      <a:pt x="1237" y="6061"/>
                      <a:pt x="1319" y="6238"/>
                      <a:pt x="1388" y="6397"/>
                    </a:cubicBezTo>
                    <a:cubicBezTo>
                      <a:pt x="1389" y="6401"/>
                      <a:pt x="1391" y="6408"/>
                      <a:pt x="1394" y="6413"/>
                    </a:cubicBezTo>
                    <a:lnTo>
                      <a:pt x="2727" y="6413"/>
                    </a:lnTo>
                    <a:cubicBezTo>
                      <a:pt x="2731" y="6349"/>
                      <a:pt x="2733" y="6280"/>
                      <a:pt x="2735" y="6207"/>
                    </a:cubicBezTo>
                    <a:cubicBezTo>
                      <a:pt x="2738" y="6020"/>
                      <a:pt x="2736" y="5807"/>
                      <a:pt x="2726" y="5565"/>
                    </a:cubicBezTo>
                    <a:cubicBezTo>
                      <a:pt x="2726" y="5565"/>
                      <a:pt x="2773" y="5013"/>
                      <a:pt x="2777" y="4256"/>
                    </a:cubicBezTo>
                    <a:cubicBezTo>
                      <a:pt x="2784" y="2611"/>
                      <a:pt x="2587" y="0"/>
                      <a:pt x="12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9" name="Google Shape;329;p14"/>
          <p:cNvSpPr txBox="1">
            <a:spLocks noGrp="1"/>
          </p:cNvSpPr>
          <p:nvPr>
            <p:ph type="title"/>
          </p:nvPr>
        </p:nvSpPr>
        <p:spPr>
          <a:xfrm>
            <a:off x="4105375" y="2524725"/>
            <a:ext cx="4173000" cy="578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0" name="Google Shape;330;p14"/>
          <p:cNvSpPr txBox="1">
            <a:spLocks noGrp="1"/>
          </p:cNvSpPr>
          <p:nvPr>
            <p:ph idx="1" type="subTitle"/>
          </p:nvPr>
        </p:nvSpPr>
        <p:spPr>
          <a:xfrm>
            <a:off x="4105375" y="3197175"/>
            <a:ext cx="4173000" cy="4140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160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1" name="Google Shape;331;p14"/>
          <p:cNvSpPr txBox="1">
            <a:spLocks noGrp="1"/>
          </p:cNvSpPr>
          <p:nvPr>
            <p:ph hasCustomPrompt="1" idx="2" type="title"/>
          </p:nvPr>
        </p:nvSpPr>
        <p:spPr>
          <a:xfrm>
            <a:off x="7169275" y="1627900"/>
            <a:ext cx="1109100" cy="6504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500">
                <a:solidFill>
                  <a:schemeClr val="l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7"/>
          <p:cNvSpPr txBox="1">
            <a:spLocks noGrp="1"/>
          </p:cNvSpPr>
          <p:nvPr>
            <p:ph type="title"/>
          </p:nvPr>
        </p:nvSpPr>
        <p:spPr>
          <a:xfrm>
            <a:off x="713225" y="2476500"/>
            <a:ext cx="3068100" cy="447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7"/>
          <p:cNvSpPr txBox="1">
            <a:spLocks noGrp="1"/>
          </p:cNvSpPr>
          <p:nvPr>
            <p:ph idx="1" type="subTitle"/>
          </p:nvPr>
        </p:nvSpPr>
        <p:spPr>
          <a:xfrm>
            <a:off x="713225" y="1597575"/>
            <a:ext cx="6122400" cy="843900"/>
          </a:xfrm>
          <a:prstGeom prst="rect">
            <a:avLst/>
          </a:prstGeom>
        </p:spPr>
        <p:txBody>
          <a:bodyPr anchor="b" anchorCtr="0" bIns="91425" lIns="91425" numCol="1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000">
                <a:latin typeface="Archivo Light"/>
                <a:ea typeface="Archivo Light"/>
                <a:cs typeface="Archivo Light"/>
                <a:sym typeface="Archivo Light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7"/>
          <p:cNvSpPr/>
          <p:nvPr/>
        </p:nvSpPr>
        <p:spPr>
          <a:xfrm>
            <a:off x="-43125" y="3350373"/>
            <a:ext cx="1642248" cy="1856016"/>
          </a:xfrm>
          <a:custGeom>
            <a:avLst/>
            <a:gdLst/>
            <a:ahLst/>
            <a:cxnLst/>
            <a:rect b="b" l="l" r="r" t="t"/>
            <a:pathLst>
              <a:path extrusionOk="0" h="99292" w="87856">
                <a:moveTo>
                  <a:pt x="0" y="0"/>
                </a:moveTo>
                <a:lnTo>
                  <a:pt x="0" y="99292"/>
                </a:lnTo>
                <a:lnTo>
                  <a:pt x="87856" y="99292"/>
                </a:lnTo>
                <a:cubicBezTo>
                  <a:pt x="87352" y="82469"/>
                  <a:pt x="78559" y="65681"/>
                  <a:pt x="57884" y="63016"/>
                </a:cubicBezTo>
                <a:cubicBezTo>
                  <a:pt x="35087" y="60076"/>
                  <a:pt x="33637" y="46127"/>
                  <a:pt x="26301" y="24187"/>
                </a:cubicBezTo>
                <a:cubicBezTo>
                  <a:pt x="19496" y="3835"/>
                  <a:pt x="5705" y="49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7"/>
          <p:cNvSpPr/>
          <p:nvPr/>
        </p:nvSpPr>
        <p:spPr>
          <a:xfrm>
            <a:off x="-43125" y="3982743"/>
            <a:ext cx="1311012" cy="1242503"/>
          </a:xfrm>
          <a:custGeom>
            <a:avLst/>
            <a:gdLst/>
            <a:ahLst/>
            <a:cxnLst/>
            <a:rect b="b" l="l" r="r" t="t"/>
            <a:pathLst>
              <a:path extrusionOk="0" h="82285" w="86822">
                <a:moveTo>
                  <a:pt x="0" y="1"/>
                </a:moveTo>
                <a:lnTo>
                  <a:pt x="0" y="82285"/>
                </a:lnTo>
                <a:lnTo>
                  <a:pt x="86479" y="82285"/>
                </a:lnTo>
                <a:cubicBezTo>
                  <a:pt x="86821" y="61310"/>
                  <a:pt x="74132" y="39571"/>
                  <a:pt x="42397" y="36242"/>
                </a:cubicBezTo>
                <a:cubicBezTo>
                  <a:pt x="13454" y="33205"/>
                  <a:pt x="7919" y="20349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7"/>
          <p:cNvSpPr/>
          <p:nvPr/>
        </p:nvSpPr>
        <p:spPr>
          <a:xfrm flipH="1">
            <a:off x="7143314" y="-46962"/>
            <a:ext cx="2044468" cy="2413166"/>
          </a:xfrm>
          <a:custGeom>
            <a:avLst/>
            <a:gdLst/>
            <a:ahLst/>
            <a:cxnLst/>
            <a:rect b="b" l="l" r="r" t="t"/>
            <a:pathLst>
              <a:path extrusionOk="0" h="84502" w="71585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7"/>
          <p:cNvSpPr/>
          <p:nvPr/>
        </p:nvSpPr>
        <p:spPr>
          <a:xfrm flipH="1">
            <a:off x="7027161" y="-46943"/>
            <a:ext cx="2160621" cy="1316758"/>
          </a:xfrm>
          <a:custGeom>
            <a:avLst/>
            <a:gdLst/>
            <a:ahLst/>
            <a:cxnLst/>
            <a:rect b="b" l="l" r="r" t="t"/>
            <a:pathLst>
              <a:path extrusionOk="0" h="46109" w="75652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7"/>
          <p:cNvSpPr/>
          <p:nvPr/>
        </p:nvSpPr>
        <p:spPr>
          <a:xfrm flipH="1">
            <a:off x="7843434" y="-46943"/>
            <a:ext cx="1344348" cy="522117"/>
          </a:xfrm>
          <a:custGeom>
            <a:avLst/>
            <a:gdLst/>
            <a:ahLst/>
            <a:cxnLst/>
            <a:rect b="b" l="l" r="r" t="t"/>
            <a:pathLst>
              <a:path extrusionOk="0" h="18283" w="47071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7"/>
          <p:cNvSpPr/>
          <p:nvPr/>
        </p:nvSpPr>
        <p:spPr>
          <a:xfrm rot="10800000">
            <a:off x="0" y="0"/>
            <a:ext cx="1971350" cy="2441575"/>
          </a:xfrm>
          <a:custGeom>
            <a:avLst/>
            <a:gdLst/>
            <a:ahLst/>
            <a:cxnLst/>
            <a:rect b="b" l="l" r="r" t="t"/>
            <a:pathLst>
              <a:path extrusionOk="0" h="97663" w="78854">
                <a:moveTo>
                  <a:pt x="78852" y="1"/>
                </a:moveTo>
                <a:cubicBezTo>
                  <a:pt x="77232" y="1795"/>
                  <a:pt x="75891" y="3839"/>
                  <a:pt x="74943" y="6096"/>
                </a:cubicBezTo>
                <a:cubicBezTo>
                  <a:pt x="71104" y="15229"/>
                  <a:pt x="72794" y="26926"/>
                  <a:pt x="65817" y="33960"/>
                </a:cubicBezTo>
                <a:cubicBezTo>
                  <a:pt x="58172" y="41667"/>
                  <a:pt x="43881" y="39548"/>
                  <a:pt x="36898" y="47861"/>
                </a:cubicBezTo>
                <a:cubicBezTo>
                  <a:pt x="30199" y="55836"/>
                  <a:pt x="34332" y="68110"/>
                  <a:pt x="31333" y="78083"/>
                </a:cubicBezTo>
                <a:cubicBezTo>
                  <a:pt x="27611" y="90469"/>
                  <a:pt x="13511" y="96851"/>
                  <a:pt x="598" y="97557"/>
                </a:cubicBezTo>
                <a:cubicBezTo>
                  <a:pt x="405" y="97568"/>
                  <a:pt x="213" y="97569"/>
                  <a:pt x="21" y="97578"/>
                </a:cubicBezTo>
                <a:cubicBezTo>
                  <a:pt x="17" y="97592"/>
                  <a:pt x="11" y="97608"/>
                  <a:pt x="7" y="97622"/>
                </a:cubicBezTo>
                <a:cubicBezTo>
                  <a:pt x="5" y="97635"/>
                  <a:pt x="3" y="97649"/>
                  <a:pt x="0" y="97662"/>
                </a:cubicBezTo>
                <a:lnTo>
                  <a:pt x="78853" y="97662"/>
                </a:lnTo>
                <a:lnTo>
                  <a:pt x="78852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7"/>
          <p:cNvSpPr/>
          <p:nvPr/>
        </p:nvSpPr>
        <p:spPr>
          <a:xfrm rot="10800000">
            <a:off x="0" y="0"/>
            <a:ext cx="935850" cy="1086575"/>
          </a:xfrm>
          <a:custGeom>
            <a:avLst/>
            <a:gdLst/>
            <a:ahLst/>
            <a:cxnLst/>
            <a:rect b="b" l="l" r="r" t="t"/>
            <a:pathLst>
              <a:path extrusionOk="0" h="43463" w="37434">
                <a:moveTo>
                  <a:pt x="37433" y="0"/>
                </a:moveTo>
                <a:cubicBezTo>
                  <a:pt x="36695" y="1364"/>
                  <a:pt x="35790" y="2637"/>
                  <a:pt x="34652" y="3784"/>
                </a:cubicBezTo>
                <a:cubicBezTo>
                  <a:pt x="27007" y="11492"/>
                  <a:pt x="12715" y="9372"/>
                  <a:pt x="5732" y="17686"/>
                </a:cubicBezTo>
                <a:cubicBezTo>
                  <a:pt x="0" y="24509"/>
                  <a:pt x="2196" y="34478"/>
                  <a:pt x="1072" y="43462"/>
                </a:cubicBezTo>
                <a:lnTo>
                  <a:pt x="37433" y="43462"/>
                </a:lnTo>
                <a:lnTo>
                  <a:pt x="37433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1_1_1_1_1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/>
          <p:nvPr/>
        </p:nvSpPr>
        <p:spPr>
          <a:xfrm flipH="1">
            <a:off x="-521869" y="-704675"/>
            <a:ext cx="6303544" cy="6552854"/>
          </a:xfrm>
          <a:custGeom>
            <a:avLst/>
            <a:gdLst/>
            <a:ahLst/>
            <a:cxnLst/>
            <a:rect b="b" l="l" r="r" t="t"/>
            <a:pathLst>
              <a:path extrusionOk="0" h="106981" w="102915">
                <a:moveTo>
                  <a:pt x="48176" y="23563"/>
                </a:moveTo>
                <a:cubicBezTo>
                  <a:pt x="40629" y="30982"/>
                  <a:pt x="27211" y="27127"/>
                  <a:pt x="18351" y="32915"/>
                </a:cubicBezTo>
                <a:cubicBezTo>
                  <a:pt x="12190" y="36939"/>
                  <a:pt x="9654" y="44822"/>
                  <a:pt x="9452" y="52177"/>
                </a:cubicBezTo>
                <a:cubicBezTo>
                  <a:pt x="9250" y="59534"/>
                  <a:pt x="10925" y="66819"/>
                  <a:pt x="11136" y="74174"/>
                </a:cubicBezTo>
                <a:cubicBezTo>
                  <a:pt x="11346" y="81530"/>
                  <a:pt x="9782" y="89484"/>
                  <a:pt x="4380" y="94482"/>
                </a:cubicBezTo>
                <a:cubicBezTo>
                  <a:pt x="2853" y="95893"/>
                  <a:pt x="954" y="97197"/>
                  <a:pt x="505" y="99228"/>
                </a:cubicBezTo>
                <a:cubicBezTo>
                  <a:pt x="0" y="101505"/>
                  <a:pt x="1660" y="103817"/>
                  <a:pt x="3754" y="104845"/>
                </a:cubicBezTo>
                <a:cubicBezTo>
                  <a:pt x="5847" y="105875"/>
                  <a:pt x="8269" y="105926"/>
                  <a:pt x="10602" y="105955"/>
                </a:cubicBezTo>
                <a:lnTo>
                  <a:pt x="84849" y="106922"/>
                </a:lnTo>
                <a:cubicBezTo>
                  <a:pt x="89336" y="106980"/>
                  <a:pt x="94217" y="106911"/>
                  <a:pt x="97734" y="104123"/>
                </a:cubicBezTo>
                <a:cubicBezTo>
                  <a:pt x="102359" y="100458"/>
                  <a:pt x="102760" y="93706"/>
                  <a:pt x="102772" y="87805"/>
                </a:cubicBezTo>
                <a:cubicBezTo>
                  <a:pt x="102816" y="65067"/>
                  <a:pt x="102861" y="42329"/>
                  <a:pt x="102907" y="19591"/>
                </a:cubicBezTo>
                <a:cubicBezTo>
                  <a:pt x="102914" y="15283"/>
                  <a:pt x="102717" y="10461"/>
                  <a:pt x="99606" y="7482"/>
                </a:cubicBezTo>
                <a:cubicBezTo>
                  <a:pt x="97065" y="5048"/>
                  <a:pt x="93287" y="4561"/>
                  <a:pt x="89785" y="4227"/>
                </a:cubicBezTo>
                <a:cubicBezTo>
                  <a:pt x="76794" y="2986"/>
                  <a:pt x="61374" y="0"/>
                  <a:pt x="48448" y="1826"/>
                </a:cubicBezTo>
                <a:cubicBezTo>
                  <a:pt x="51562" y="8814"/>
                  <a:pt x="54737" y="17113"/>
                  <a:pt x="48176" y="23563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_1_1_1_1_1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3"/>
          <p:cNvSpPr/>
          <p:nvPr/>
        </p:nvSpPr>
        <p:spPr>
          <a:xfrm>
            <a:off x="3535900" y="-1930100"/>
            <a:ext cx="8427544" cy="7327815"/>
          </a:xfrm>
          <a:custGeom>
            <a:avLst/>
            <a:gdLst/>
            <a:ahLst/>
            <a:cxnLst/>
            <a:rect b="b" l="l" r="r" t="t"/>
            <a:pathLst>
              <a:path extrusionOk="0" h="73676" w="84733">
                <a:moveTo>
                  <a:pt x="3905" y="27001"/>
                </a:moveTo>
                <a:cubicBezTo>
                  <a:pt x="1" y="38560"/>
                  <a:pt x="2872" y="52402"/>
                  <a:pt x="11796" y="60722"/>
                </a:cubicBezTo>
                <a:cubicBezTo>
                  <a:pt x="18317" y="66801"/>
                  <a:pt x="27230" y="69585"/>
                  <a:pt x="35986" y="71264"/>
                </a:cubicBezTo>
                <a:cubicBezTo>
                  <a:pt x="44732" y="72939"/>
                  <a:pt x="53880" y="73676"/>
                  <a:pt x="62463" y="71305"/>
                </a:cubicBezTo>
                <a:cubicBezTo>
                  <a:pt x="71048" y="68933"/>
                  <a:pt x="79019" y="63012"/>
                  <a:pt x="82023" y="54629"/>
                </a:cubicBezTo>
                <a:cubicBezTo>
                  <a:pt x="84733" y="47065"/>
                  <a:pt x="83083" y="38429"/>
                  <a:pt x="79096" y="31452"/>
                </a:cubicBezTo>
                <a:cubicBezTo>
                  <a:pt x="75110" y="24475"/>
                  <a:pt x="69007" y="18947"/>
                  <a:pt x="62559" y="14152"/>
                </a:cubicBezTo>
                <a:cubicBezTo>
                  <a:pt x="53150" y="7152"/>
                  <a:pt x="39947" y="0"/>
                  <a:pt x="27789" y="3328"/>
                </a:cubicBezTo>
                <a:cubicBezTo>
                  <a:pt x="17014" y="6277"/>
                  <a:pt x="7391" y="16672"/>
                  <a:pt x="3905" y="2700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path path="circle">
            <a:fillToRect b="50000" l="50000" r="50000" t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sz="28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sz="28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sz="28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sz="28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sz="28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sz="28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sz="28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sz="28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sz="28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idx="1" type="body"/>
          </p:nvPr>
        </p:nvSpPr>
        <p:spPr>
          <a:xfrm>
            <a:off x="713225" y="1685875"/>
            <a:ext cx="7717500" cy="27147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  <a:defRPr b="1"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3" Target="../media/image1.pn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3" Target="../media/image1.pn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4" Target="../media/image6.png" Type="http://schemas.openxmlformats.org/officeDocument/2006/relationships/image"/><Relationship Id="rId3" Target="../media/image1.pn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4" Target="../media/image7.png" Type="http://schemas.openxmlformats.org/officeDocument/2006/relationships/image"/><Relationship Id="rId3" Target="../media/image1.pn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3" Target="../media/image1.png" Type="http://schemas.openxmlformats.org/officeDocument/2006/relationships/image"/><Relationship Id="rId2" Target="../notesSlides/notesSlide1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4" Target="../media/image2.png" Type="http://schemas.openxmlformats.org/officeDocument/2006/relationships/image"/><Relationship Id="rId3" Target="../media/image1.pn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3" Target="../media/image1.pn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" Target="../media/image1.pn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3" Target="../media/image1.pn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4" Target="../media/image3.jpg" Type="http://schemas.openxmlformats.org/officeDocument/2006/relationships/image"/><Relationship Id="rId3" Target="../media/image1.png" Type="http://schemas.openxmlformats.org/officeDocument/2006/relationships/image"/><Relationship Id="rId2" Target="../notesSlides/notesSlide6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4" Target="../media/image4.png" Type="http://schemas.openxmlformats.org/officeDocument/2006/relationships/image"/><Relationship Id="rId3" Target="../media/image1.pn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4" Target="../media/image5.jpg" Type="http://schemas.openxmlformats.org/officeDocument/2006/relationships/image"/><Relationship Id="rId3" Target="../media/image1.pn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3" Target="../media/image1.pn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7"/>
          <p:cNvSpPr txBox="1">
            <a:spLocks noGrp="1"/>
          </p:cNvSpPr>
          <p:nvPr>
            <p:ph type="ctrTitle"/>
          </p:nvPr>
        </p:nvSpPr>
        <p:spPr>
          <a:xfrm>
            <a:off x="2765069" y="1855955"/>
            <a:ext cx="3613862" cy="82635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dirty="0" lang="en">
                <a:solidFill>
                  <a:schemeClr val="dk1"/>
                </a:solidFill>
              </a:rPr>
              <a:t>Aula 02</a:t>
            </a:r>
            <a:endParaRPr dirty="0"/>
          </a:p>
        </p:txBody>
      </p:sp>
      <p:sp>
        <p:nvSpPr>
          <p:cNvPr id="702" name="Google Shape;702;p37"/>
          <p:cNvSpPr txBox="1">
            <a:spLocks noGrp="1"/>
          </p:cNvSpPr>
          <p:nvPr>
            <p:ph idx="1" type="subTitle"/>
          </p:nvPr>
        </p:nvSpPr>
        <p:spPr>
          <a:xfrm>
            <a:off x="1838725" y="2682304"/>
            <a:ext cx="5466548" cy="1173769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dirty="0" lang="en" sz="3200">
                <a:solidFill>
                  <a:srgbClr val="224CE6"/>
                </a:solidFill>
              </a:rPr>
              <a:t>Objeto com Variaveis e Tipo de dados</a:t>
            </a:r>
            <a:endParaRPr b="1" dirty="0" lang="en-US" sz="1200">
              <a:solidFill>
                <a:srgbClr val="224CE6"/>
              </a:solidFill>
            </a:endParaRPr>
          </a:p>
        </p:txBody>
      </p:sp>
      <p:pic>
        <p:nvPicPr>
          <p:cNvPr descr="Image" id="1026" name="Picture 2">
            <a:extLst>
              <a:ext uri="{FF2B5EF4-FFF2-40B4-BE49-F238E27FC236}">
                <a16:creationId xmlns:a16="http://schemas.microsoft.com/office/drawing/2014/main" id="{9203FC7A-4B8B-4015-02AA-1A6A643A4F52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7C996E9-6660-46E0-285A-76DAC72057D0}"/>
              </a:ext>
            </a:extLst>
          </p:cNvPr>
          <p:cNvCxnSpPr/>
          <p:nvPr/>
        </p:nvCxnSpPr>
        <p:spPr>
          <a:xfrm>
            <a:off x="2864223" y="2749923"/>
            <a:ext cx="34155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0"/>
                                        <p:tgtEl>
                                          <p:spTgt spid="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70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58"/>
          <p:cNvSpPr/>
          <p:nvPr/>
        </p:nvSpPr>
        <p:spPr>
          <a:xfrm>
            <a:off x="7444118" y="1840588"/>
            <a:ext cx="951300" cy="9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58"/>
          <p:cNvSpPr txBox="1">
            <a:spLocks noGrp="1"/>
          </p:cNvSpPr>
          <p:nvPr>
            <p:ph type="title"/>
          </p:nvPr>
        </p:nvSpPr>
        <p:spPr>
          <a:xfrm>
            <a:off x="5812464" y="2806110"/>
            <a:ext cx="2661853" cy="578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dirty="0" lang="en">
                <a:solidFill>
                  <a:schemeClr val="dk1"/>
                </a:solidFill>
              </a:rPr>
              <a:t>Boas </a:t>
            </a:r>
            <a:r>
              <a:rPr altLang="en" dirty="0" lang="en">
                <a:gradFill flip="none" rotWithShape="1">
                  <a:gsLst>
                    <a:gs pos="27000">
                      <a:srgbClr val="14D1F9"/>
                    </a:gs>
                    <a:gs pos="81000">
                      <a:srgbClr val="5868F3"/>
                    </a:gs>
                  </a:gsLst>
                  <a:lin ang="5400000" scaled="1"/>
                  <a:tileRect/>
                </a:gradFill>
              </a:rPr>
              <a:t>Práticas</a:t>
            </a:r>
            <a:endParaRPr dirty="0">
              <a:gradFill flip="none" rotWithShape="1">
                <a:gsLst>
                  <a:gs pos="27000">
                    <a:srgbClr val="14D1F9"/>
                  </a:gs>
                  <a:gs pos="81000">
                    <a:srgbClr val="5868F3"/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076" name="Google Shape;1076;p58"/>
          <p:cNvSpPr txBox="1">
            <a:spLocks noGrp="1"/>
          </p:cNvSpPr>
          <p:nvPr>
            <p:ph idx="2" type="title"/>
          </p:nvPr>
        </p:nvSpPr>
        <p:spPr>
          <a:xfrm>
            <a:off x="7412949" y="1991038"/>
            <a:ext cx="1013638" cy="6504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dirty="0" lang="en"/>
              <a:t>03</a:t>
            </a:r>
            <a:endParaRPr dirty="0"/>
          </a:p>
        </p:txBody>
      </p:sp>
      <p:grpSp>
        <p:nvGrpSpPr>
          <p:cNvPr id="1077" name="Google Shape;1077;p58"/>
          <p:cNvGrpSpPr/>
          <p:nvPr/>
        </p:nvGrpSpPr>
        <p:grpSpPr>
          <a:xfrm flipH="1" rot="10800000">
            <a:off x="193777" y="-55059"/>
            <a:ext cx="1625388" cy="1895646"/>
            <a:chOff x="7556913" y="3814718"/>
            <a:chExt cx="891846" cy="1040135"/>
          </a:xfrm>
        </p:grpSpPr>
        <p:grpSp>
          <p:nvGrpSpPr>
            <p:cNvPr id="1078" name="Google Shape;1078;p58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1079" name="Google Shape;1079;p58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37975" w="16741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58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27660" w="7935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1" name="Google Shape;1081;p58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1082" name="Google Shape;1082;p58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18135" w="17868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58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12122" w="7815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58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22629" w="9824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58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15866" w="234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descr="Image" id="4" name="Picture 2">
            <a:extLst>
              <a:ext uri="{FF2B5EF4-FFF2-40B4-BE49-F238E27FC236}">
                <a16:creationId xmlns:a16="http://schemas.microsoft.com/office/drawing/2014/main" id="{3E9BD1B3-4642-66BA-AB5D-14E7E6D8A95E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21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0" name="Picture 2">
            <a:extLst>
              <a:ext uri="{FF2B5EF4-FFF2-40B4-BE49-F238E27FC236}">
                <a16:creationId xmlns:a16="http://schemas.microsoft.com/office/drawing/2014/main" id="{FEAB25E2-B521-BE56-CA8E-BBD5515D83C4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37;p40">
            <a:extLst>
              <a:ext uri="{FF2B5EF4-FFF2-40B4-BE49-F238E27FC236}">
                <a16:creationId xmlns:a16="http://schemas.microsoft.com/office/drawing/2014/main" id="{4FD3021C-F47F-0F82-43F9-72C5EE2BF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867" y="465831"/>
            <a:ext cx="3404132" cy="447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pt-BR" dirty="0" lang="pt-BR" sz="2800">
                <a:gradFill flip="none" rotWithShape="1">
                  <a:gsLst>
                    <a:gs pos="67000">
                      <a:srgbClr val="2D2C9C"/>
                    </a:gs>
                    <a:gs pos="9000">
                      <a:srgbClr val="0ED2F9"/>
                    </a:gs>
                  </a:gsLst>
                  <a:lin ang="16200000" scaled="1"/>
                  <a:tileRect/>
                </a:gra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Uso do </a:t>
            </a:r>
            <a:r>
              <a:rPr altLang="pt-BR" dirty="0" err="1" lang="pt-BR" sz="2800">
                <a:gradFill flip="none" rotWithShape="1">
                  <a:gsLst>
                    <a:gs pos="67000">
                      <a:srgbClr val="2D2C9C"/>
                    </a:gs>
                    <a:gs pos="9000">
                      <a:srgbClr val="0ED2F9"/>
                    </a:gs>
                  </a:gsLst>
                  <a:lin ang="16200000" scaled="1"/>
                  <a:tileRect/>
                </a:gra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camelCase</a:t>
            </a:r>
            <a:endParaRPr dirty="0" sz="2800">
              <a:gradFill flip="none" rotWithShape="1">
                <a:gsLst>
                  <a:gs pos="67000">
                    <a:srgbClr val="2D2C9C"/>
                  </a:gs>
                  <a:gs pos="9000">
                    <a:srgbClr val="0ED2F9"/>
                  </a:gs>
                </a:gsLst>
                <a:lin ang="16200000" scaled="1"/>
                <a:tileRect/>
              </a:gra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C23CC20-605C-89E3-A60B-80997281B6BB}"/>
              </a:ext>
            </a:extLst>
          </p:cNvPr>
          <p:cNvGrpSpPr/>
          <p:nvPr/>
        </p:nvGrpSpPr>
        <p:grpSpPr>
          <a:xfrm>
            <a:off x="1088728" y="1156704"/>
            <a:ext cx="4354034" cy="1161033"/>
            <a:chOff x="1088728" y="1156704"/>
            <a:chExt cx="4354034" cy="1161033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299E737-4991-3456-4550-BA2A8DCE88AE}"/>
                </a:ext>
              </a:extLst>
            </p:cNvPr>
            <p:cNvSpPr txBox="1"/>
            <p:nvPr/>
          </p:nvSpPr>
          <p:spPr>
            <a:xfrm>
              <a:off x="1088728" y="1624902"/>
              <a:ext cx="2965931" cy="400110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pPr lvl="3"/>
              <a:r>
                <a:rPr altLang="pt-BR" b="1" dirty="0" lang="pt-BR" sz="2000">
                  <a:latin charset="0" panose="020B0604020202020204" typeface="Archivo"/>
                  <a:cs charset="0" panose="020B0604020202020204" typeface="Archivo"/>
                </a:rPr>
                <a:t>O que é o </a:t>
              </a:r>
              <a:r>
                <a:rPr altLang="pt-BR" b="1" dirty="0" err="1" lang="pt-BR" sz="2000">
                  <a:latin charset="0" panose="020B0604020202020204" typeface="Archivo"/>
                  <a:cs charset="0" panose="020B0604020202020204" typeface="Archivo"/>
                </a:rPr>
                <a:t>camelCase</a:t>
              </a:r>
              <a:r>
                <a:rPr altLang="pt-BR" b="1" dirty="0" lang="pt-BR" sz="2000">
                  <a:latin charset="0" panose="020B0604020202020204" typeface="Archivo"/>
                  <a:cs charset="0" panose="020B0604020202020204" typeface="Archivo"/>
                </a:rPr>
                <a:t>?</a:t>
              </a:r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4ED1E81E-CCB4-1EFA-B136-5BAE0DB3BC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480" l="22203" r="21945" t="5700"/>
            <a:stretch/>
          </p:blipFill>
          <p:spPr>
            <a:xfrm>
              <a:off x="4140705" y="1156704"/>
              <a:ext cx="1302057" cy="1161033"/>
            </a:xfrm>
            <a:prstGeom prst="rect">
              <a:avLst/>
            </a:prstGeom>
          </p:spPr>
        </p:pic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1351E5-3F44-41FE-5202-244D14ED9792}"/>
              </a:ext>
            </a:extLst>
          </p:cNvPr>
          <p:cNvSpPr txBox="1"/>
          <p:nvPr/>
        </p:nvSpPr>
        <p:spPr>
          <a:xfrm>
            <a:off x="1088728" y="2426065"/>
            <a:ext cx="5660066" cy="52322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lvl="3"/>
            <a:r>
              <a:rPr altLang="pt-BR" b="1" dirty="0" lang="pt-BR">
                <a:latin charset="0" panose="020B0604020202020204" typeface="Archivo"/>
                <a:cs charset="0" panose="020B0604020202020204" typeface="Archivo"/>
              </a:rPr>
              <a:t>Essa nomenclatura foi criada por desenvolvedores para deixar a leitura dos códigos mais compreensíveis, exemplo: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A73EE01-A9EF-8FC1-B343-646EE45D46AE}"/>
              </a:ext>
            </a:extLst>
          </p:cNvPr>
          <p:cNvGrpSpPr/>
          <p:nvPr/>
        </p:nvGrpSpPr>
        <p:grpSpPr>
          <a:xfrm>
            <a:off x="2257093" y="3350338"/>
            <a:ext cx="1920949" cy="980066"/>
            <a:chOff x="2257093" y="3481819"/>
            <a:chExt cx="1920949" cy="980066"/>
          </a:xfrm>
          <a:solidFill>
            <a:srgbClr val="2C30A6"/>
          </a:solidFill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DFDD6E38-0D8A-2F6A-D43F-9CA0E1BA7BF9}"/>
                </a:ext>
              </a:extLst>
            </p:cNvPr>
            <p:cNvSpPr/>
            <p:nvPr/>
          </p:nvSpPr>
          <p:spPr>
            <a:xfrm>
              <a:off x="2257093" y="3481819"/>
              <a:ext cx="1920949" cy="980066"/>
            </a:xfrm>
            <a:prstGeom prst="roundRect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altLang="pt-BR" lang="pt-BR">
                <a:latin charset="0" panose="020B0604020202020204" typeface="Archivo"/>
                <a:cs charset="0" panose="020B0604020202020204" typeface="Archivo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D94CCF6-A1B1-C050-7C1C-8B361E55A755}"/>
                </a:ext>
              </a:extLst>
            </p:cNvPr>
            <p:cNvSpPr txBox="1"/>
            <p:nvPr/>
          </p:nvSpPr>
          <p:spPr>
            <a:xfrm>
              <a:off x="2297910" y="3534807"/>
              <a:ext cx="1865956" cy="338554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pPr algn="ctr" lvl="3"/>
              <a:r>
                <a:rPr altLang="pt-BR" b="1" dirty="0" lang="pt-BR" sz="1600">
                  <a:solidFill>
                    <a:schemeClr val="bg1"/>
                  </a:solidFill>
                  <a:latin charset="0" panose="020B0604020202020204" typeface="Archivo"/>
                  <a:cs charset="0" panose="020B0604020202020204" typeface="Archivo"/>
                </a:rPr>
                <a:t>Sem </a:t>
              </a:r>
              <a:r>
                <a:rPr altLang="pt-BR" b="1" dirty="0" err="1" lang="pt-BR" sz="1600">
                  <a:solidFill>
                    <a:schemeClr val="bg1"/>
                  </a:solidFill>
                  <a:latin charset="0" panose="020B0604020202020204" typeface="Archivo"/>
                  <a:cs charset="0" panose="020B0604020202020204" typeface="Archivo"/>
                </a:rPr>
                <a:t>camelCase</a:t>
              </a:r>
              <a:endParaRPr altLang="pt-BR" b="1" dirty="0" lang="pt-BR" sz="1600">
                <a:solidFill>
                  <a:schemeClr val="bg1"/>
                </a:solidFill>
                <a:latin charset="0" panose="020B0604020202020204" typeface="Archivo"/>
                <a:cs charset="0" panose="020B0604020202020204" typeface="Archivo"/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A59C58D2-2765-85EE-1C81-232DA4EC1239}"/>
                </a:ext>
              </a:extLst>
            </p:cNvPr>
            <p:cNvSpPr txBox="1"/>
            <p:nvPr/>
          </p:nvSpPr>
          <p:spPr>
            <a:xfrm>
              <a:off x="2432587" y="3998346"/>
              <a:ext cx="1569959" cy="338554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pPr algn="ctr" lvl="3"/>
              <a:r>
                <a:rPr altLang="pt-BR" b="1" dirty="0" err="1" lang="pt-BR" sz="1600">
                  <a:solidFill>
                    <a:schemeClr val="bg1"/>
                  </a:solidFill>
                  <a:effectLst>
                    <a:outerShdw algn="tl" blurRad="38100" dir="2700000" dist="38100">
                      <a:srgbClr val="000000">
                        <a:alpha val="43137"/>
                      </a:srgbClr>
                    </a:outerShdw>
                  </a:effectLst>
                  <a:latin charset="0" panose="020B0604020202020204" typeface="Archivo"/>
                  <a:cs charset="0" panose="020B0604020202020204" typeface="Archivo"/>
                </a:rPr>
                <a:t>notadoaluno</a:t>
              </a:r>
              <a:endParaRPr altLang="pt-BR" b="1" dirty="0" lang="pt-BR" sz="160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anose="020B0604020202020204" typeface="Archivo"/>
                <a:cs charset="0" panose="020B0604020202020204" typeface="Archivo"/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5AC8BDF4-4A92-86EB-8FEA-72E3BFC2BDDE}"/>
              </a:ext>
            </a:extLst>
          </p:cNvPr>
          <p:cNvGrpSpPr/>
          <p:nvPr/>
        </p:nvGrpSpPr>
        <p:grpSpPr>
          <a:xfrm>
            <a:off x="5267268" y="3350338"/>
            <a:ext cx="1961765" cy="980066"/>
            <a:chOff x="5267268" y="3481819"/>
            <a:chExt cx="1961765" cy="980066"/>
          </a:xfrm>
          <a:solidFill>
            <a:srgbClr val="2D2C9C"/>
          </a:solidFill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0637E888-2D6C-BF65-028F-65FF947F0FCB}"/>
                </a:ext>
              </a:extLst>
            </p:cNvPr>
            <p:cNvSpPr/>
            <p:nvPr/>
          </p:nvSpPr>
          <p:spPr>
            <a:xfrm>
              <a:off x="5267268" y="3481819"/>
              <a:ext cx="1920949" cy="980066"/>
            </a:xfrm>
            <a:prstGeom prst="roundRect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altLang="pt-BR" lang="pt-BR">
                <a:solidFill>
                  <a:schemeClr val="accent6"/>
                </a:solidFill>
                <a:latin charset="0" panose="020B0604020202020204" typeface="Archivo"/>
                <a:cs charset="0" panose="020B0604020202020204" typeface="Archivo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284E0E30-4C49-C610-A0F1-8C1972AF0454}"/>
                </a:ext>
              </a:extLst>
            </p:cNvPr>
            <p:cNvSpPr txBox="1"/>
            <p:nvPr/>
          </p:nvSpPr>
          <p:spPr>
            <a:xfrm>
              <a:off x="5308084" y="3534807"/>
              <a:ext cx="1920949" cy="338554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pPr algn="ctr" lvl="3"/>
              <a:r>
                <a:rPr altLang="pt-BR" b="1" dirty="0" lang="pt-BR" sz="1600">
                  <a:solidFill>
                    <a:schemeClr val="accent6"/>
                  </a:solidFill>
                  <a:latin charset="0" panose="020B0604020202020204" typeface="Archivo"/>
                  <a:cs charset="0" panose="020B0604020202020204" typeface="Archivo"/>
                </a:rPr>
                <a:t>Com </a:t>
              </a:r>
              <a:r>
                <a:rPr altLang="pt-BR" b="1" dirty="0" err="1" lang="pt-BR" sz="1600">
                  <a:solidFill>
                    <a:schemeClr val="accent6"/>
                  </a:solidFill>
                  <a:latin charset="0" panose="020B0604020202020204" typeface="Archivo"/>
                  <a:cs charset="0" panose="020B0604020202020204" typeface="Archivo"/>
                </a:rPr>
                <a:t>camelCase</a:t>
              </a:r>
              <a:endParaRPr altLang="pt-BR" b="1" dirty="0" lang="pt-BR" sz="1600">
                <a:solidFill>
                  <a:schemeClr val="accent6"/>
                </a:solidFill>
                <a:latin charset="0" panose="020B0604020202020204" typeface="Archivo"/>
                <a:cs charset="0" panose="020B0604020202020204" typeface="Archivo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2044FA4-459C-FF1C-B7D2-F5C0FC4B8D07}"/>
                </a:ext>
              </a:extLst>
            </p:cNvPr>
            <p:cNvSpPr txBox="1"/>
            <p:nvPr/>
          </p:nvSpPr>
          <p:spPr>
            <a:xfrm>
              <a:off x="5442762" y="3998346"/>
              <a:ext cx="1569959" cy="338554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pPr algn="ctr" lvl="3"/>
              <a:r>
                <a:rPr altLang="pt-BR" b="1" dirty="0" err="1" lang="pt-BR" sz="1600">
                  <a:solidFill>
                    <a:schemeClr val="accent6"/>
                  </a:solidFill>
                  <a:effectLst>
                    <a:outerShdw algn="tl" blurRad="38100" dir="2700000" dist="38100">
                      <a:srgbClr val="000000">
                        <a:alpha val="43137"/>
                      </a:srgbClr>
                    </a:outerShdw>
                  </a:effectLst>
                  <a:latin charset="0" panose="020B0604020202020204" typeface="Archivo"/>
                  <a:cs charset="0" panose="020B0604020202020204" typeface="Archivo"/>
                </a:rPr>
                <a:t>notaDoAluno</a:t>
              </a:r>
              <a:endParaRPr altLang="pt-BR" b="1" dirty="0" lang="pt-BR" sz="1600">
                <a:solidFill>
                  <a:schemeClr val="accent6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anose="020B0604020202020204" typeface="Archivo"/>
                <a:cs charset="0" panose="020B0604020202020204" typeface="Archiv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001176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2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7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4"/>
      <p:bldP grpId="0" spid="1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0" name="Picture 2">
            <a:extLst>
              <a:ext uri="{FF2B5EF4-FFF2-40B4-BE49-F238E27FC236}">
                <a16:creationId xmlns:a16="http://schemas.microsoft.com/office/drawing/2014/main" id="{FEAB25E2-B521-BE56-CA8E-BBD5515D83C4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37;p40">
            <a:extLst>
              <a:ext uri="{FF2B5EF4-FFF2-40B4-BE49-F238E27FC236}">
                <a16:creationId xmlns:a16="http://schemas.microsoft.com/office/drawing/2014/main" id="{4FD3021C-F47F-0F82-43F9-72C5EE2BF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867" y="316978"/>
            <a:ext cx="3340338" cy="447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pt-BR" dirty="0" lang="pt-BR" sz="2800">
                <a:gradFill flip="none" rotWithShape="1">
                  <a:gsLst>
                    <a:gs pos="67000">
                      <a:srgbClr val="2D2C9C"/>
                    </a:gs>
                    <a:gs pos="9000">
                      <a:srgbClr val="0ED2F9"/>
                    </a:gs>
                  </a:gsLst>
                  <a:lin ang="16200000" scaled="1"/>
                  <a:tileRect/>
                </a:gra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Uso da identação</a:t>
            </a:r>
            <a:endParaRPr dirty="0" sz="2800">
              <a:gradFill flip="none" rotWithShape="1">
                <a:gsLst>
                  <a:gs pos="67000">
                    <a:srgbClr val="2D2C9C"/>
                  </a:gs>
                  <a:gs pos="9000">
                    <a:srgbClr val="0ED2F9"/>
                  </a:gs>
                </a:gsLst>
                <a:lin ang="16200000" scaled="1"/>
                <a:tileRect/>
              </a:gra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9E737-4991-3456-4550-BA2A8DCE88AE}"/>
              </a:ext>
            </a:extLst>
          </p:cNvPr>
          <p:cNvSpPr txBox="1"/>
          <p:nvPr/>
        </p:nvSpPr>
        <p:spPr>
          <a:xfrm>
            <a:off x="1167867" y="1108675"/>
            <a:ext cx="3206825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lvl="3"/>
            <a:r>
              <a:rPr altLang="pt-BR" b="1" dirty="0" lang="pt-BR" sz="2000"/>
              <a:t>O que seria a identação?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1351E5-3F44-41FE-5202-244D14ED9792}"/>
              </a:ext>
            </a:extLst>
          </p:cNvPr>
          <p:cNvSpPr txBox="1"/>
          <p:nvPr/>
        </p:nvSpPr>
        <p:spPr>
          <a:xfrm>
            <a:off x="1167867" y="1581620"/>
            <a:ext cx="6665951" cy="52322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lvl="3"/>
            <a:r>
              <a:rPr altLang="pt-BR" dirty="0" lang="pt-BR"/>
              <a:t>A identação é empregada com o objetivo de ressaltar a estrutura do algoritmo, aumentando assim a legibilidade do código.</a:t>
            </a:r>
            <a:endParaRPr altLang="pt-BR" b="1" dirty="0"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672C91-CB74-5D09-94DE-8827FBEF8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987" y="2251714"/>
            <a:ext cx="5002436" cy="223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49730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2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4"/>
      <p:bldP grpId="0" spid="12"/>
      <p:bldP grpId="0" spid="1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5;p42">
            <a:extLst>
              <a:ext uri="{FF2B5EF4-FFF2-40B4-BE49-F238E27FC236}">
                <a16:creationId xmlns:a16="http://schemas.microsoft.com/office/drawing/2014/main" id="{65BAA8A5-4FC8-71CF-99AE-D257431139DF}"/>
              </a:ext>
            </a:extLst>
          </p:cNvPr>
          <p:cNvSpPr txBox="1">
            <a:spLocks/>
          </p:cNvSpPr>
          <p:nvPr/>
        </p:nvSpPr>
        <p:spPr>
          <a:xfrm>
            <a:off x="2153152" y="1082356"/>
            <a:ext cx="4986491" cy="1250376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cap="none" i="0" strike="noStrike" sz="2800" u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cap="none" i="0" strike="noStrike" sz="2800" u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cap="none" i="0" strike="noStrike" sz="2800" u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cap="none" i="0" strike="noStrike" sz="2800" u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cap="none" i="0" strike="noStrike" sz="2800" u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cap="none" i="0" strike="noStrike" sz="2800" u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cap="none" i="0" strike="noStrike" sz="2800" u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cap="none" i="0" strike="noStrike" sz="2800" u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cap="none" i="0" strike="noStrike" sz="2800" u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ctr"/>
            <a:r>
              <a:rPr altLang="pt-BR" dirty="0" lang="pt-BR" sz="3600">
                <a:gradFill flip="none" rotWithShape="1">
                  <a:gsLst>
                    <a:gs pos="41000">
                      <a:srgbClr val="00B0F0"/>
                    </a:gs>
                    <a:gs pos="21000">
                      <a:srgbClr val="244BE5"/>
                    </a:gs>
                  </a:gsLst>
                  <a:lin ang="16200000" scaled="1"/>
                  <a:tileRect/>
                </a:gradFill>
              </a:rPr>
              <a:t>Agora vamos colocar a mão na massa!</a:t>
            </a:r>
          </a:p>
        </p:txBody>
      </p:sp>
      <p:grpSp>
        <p:nvGrpSpPr>
          <p:cNvPr id="6" name="Google Shape;739;p40">
            <a:extLst>
              <a:ext uri="{FF2B5EF4-FFF2-40B4-BE49-F238E27FC236}">
                <a16:creationId xmlns:a16="http://schemas.microsoft.com/office/drawing/2014/main" id="{612685D1-58A7-F548-B23D-145D0386A579}"/>
              </a:ext>
            </a:extLst>
          </p:cNvPr>
          <p:cNvGrpSpPr/>
          <p:nvPr/>
        </p:nvGrpSpPr>
        <p:grpSpPr>
          <a:xfrm>
            <a:off x="2517702" y="2941320"/>
            <a:ext cx="4108596" cy="2202180"/>
            <a:chOff x="1108475" y="1725425"/>
            <a:chExt cx="5532825" cy="3160675"/>
          </a:xfrm>
        </p:grpSpPr>
        <p:sp>
          <p:nvSpPr>
            <p:cNvPr id="7" name="Google Shape;740;p40">
              <a:extLst>
                <a:ext uri="{FF2B5EF4-FFF2-40B4-BE49-F238E27FC236}">
                  <a16:creationId xmlns:a16="http://schemas.microsoft.com/office/drawing/2014/main" id="{166B6F42-5C50-D8E9-A039-394834F2402B}"/>
                </a:ext>
              </a:extLst>
            </p:cNvPr>
            <p:cNvSpPr/>
            <p:nvPr/>
          </p:nvSpPr>
          <p:spPr>
            <a:xfrm>
              <a:off x="2594750" y="2719675"/>
              <a:ext cx="1165375" cy="2114550"/>
            </a:xfrm>
            <a:custGeom>
              <a:avLst/>
              <a:gdLst/>
              <a:ahLst/>
              <a:cxnLst/>
              <a:rect b="b" l="l" r="r" t="t"/>
              <a:pathLst>
                <a:path extrusionOk="0" h="84582" w="46615">
                  <a:moveTo>
                    <a:pt x="4940" y="68152"/>
                  </a:moveTo>
                  <a:cubicBezTo>
                    <a:pt x="6163" y="73315"/>
                    <a:pt x="7961" y="79113"/>
                    <a:pt x="9826" y="84581"/>
                  </a:cubicBezTo>
                  <a:lnTo>
                    <a:pt x="40765" y="84581"/>
                  </a:lnTo>
                  <a:cubicBezTo>
                    <a:pt x="41462" y="82332"/>
                    <a:pt x="42155" y="79918"/>
                    <a:pt x="42814" y="77353"/>
                  </a:cubicBezTo>
                  <a:cubicBezTo>
                    <a:pt x="46615" y="62549"/>
                    <a:pt x="42615" y="49746"/>
                    <a:pt x="39013" y="43944"/>
                  </a:cubicBezTo>
                  <a:cubicBezTo>
                    <a:pt x="35412" y="38143"/>
                    <a:pt x="32311" y="31240"/>
                    <a:pt x="37805" y="22779"/>
                  </a:cubicBezTo>
                  <a:cubicBezTo>
                    <a:pt x="43297" y="14318"/>
                    <a:pt x="43815" y="7734"/>
                    <a:pt x="43815" y="7734"/>
                  </a:cubicBezTo>
                  <a:cubicBezTo>
                    <a:pt x="43014" y="4533"/>
                    <a:pt x="40513" y="3432"/>
                    <a:pt x="34018" y="334"/>
                  </a:cubicBezTo>
                  <a:cubicBezTo>
                    <a:pt x="34018" y="334"/>
                    <a:pt x="33631" y="205"/>
                    <a:pt x="33029" y="1"/>
                  </a:cubicBezTo>
                  <a:cubicBezTo>
                    <a:pt x="31654" y="5586"/>
                    <a:pt x="28751" y="10030"/>
                    <a:pt x="23608" y="10935"/>
                  </a:cubicBezTo>
                  <a:cubicBezTo>
                    <a:pt x="16909" y="12115"/>
                    <a:pt x="10861" y="8028"/>
                    <a:pt x="7802" y="854"/>
                  </a:cubicBezTo>
                  <a:cubicBezTo>
                    <a:pt x="4852" y="1724"/>
                    <a:pt x="1567" y="2652"/>
                    <a:pt x="1" y="3534"/>
                  </a:cubicBezTo>
                  <a:cubicBezTo>
                    <a:pt x="1" y="3534"/>
                    <a:pt x="8204" y="21339"/>
                    <a:pt x="9768" y="31406"/>
                  </a:cubicBezTo>
                  <a:cubicBezTo>
                    <a:pt x="11331" y="41473"/>
                    <a:pt x="1202" y="52346"/>
                    <a:pt x="4940" y="6815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41;p40">
              <a:extLst>
                <a:ext uri="{FF2B5EF4-FFF2-40B4-BE49-F238E27FC236}">
                  <a16:creationId xmlns:a16="http://schemas.microsoft.com/office/drawing/2014/main" id="{9B9E4597-1FCB-A503-C39C-EC642613E0F8}"/>
                </a:ext>
              </a:extLst>
            </p:cNvPr>
            <p:cNvSpPr/>
            <p:nvPr/>
          </p:nvSpPr>
          <p:spPr>
            <a:xfrm>
              <a:off x="2789775" y="2435350"/>
              <a:ext cx="630725" cy="587200"/>
            </a:xfrm>
            <a:custGeom>
              <a:avLst/>
              <a:gdLst/>
              <a:ahLst/>
              <a:cxnLst/>
              <a:rect b="b" l="l" r="r" t="t"/>
              <a:pathLst>
                <a:path extrusionOk="0" h="23488" w="25229">
                  <a:moveTo>
                    <a:pt x="15807" y="22308"/>
                  </a:moveTo>
                  <a:cubicBezTo>
                    <a:pt x="20949" y="21402"/>
                    <a:pt x="23853" y="16959"/>
                    <a:pt x="25228" y="11372"/>
                  </a:cubicBezTo>
                  <a:cubicBezTo>
                    <a:pt x="23076" y="10644"/>
                    <a:pt x="18014" y="8907"/>
                    <a:pt x="16607" y="8203"/>
                  </a:cubicBezTo>
                  <a:cubicBezTo>
                    <a:pt x="14807" y="7303"/>
                    <a:pt x="15308" y="1"/>
                    <a:pt x="15308" y="1"/>
                  </a:cubicBezTo>
                  <a:lnTo>
                    <a:pt x="5800" y="2714"/>
                  </a:lnTo>
                  <a:lnTo>
                    <a:pt x="5800" y="9804"/>
                  </a:lnTo>
                  <a:cubicBezTo>
                    <a:pt x="5800" y="10469"/>
                    <a:pt x="3083" y="11315"/>
                    <a:pt x="1" y="12227"/>
                  </a:cubicBezTo>
                  <a:cubicBezTo>
                    <a:pt x="3060" y="19401"/>
                    <a:pt x="9108" y="23488"/>
                    <a:pt x="15807" y="2230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2;p40">
              <a:extLst>
                <a:ext uri="{FF2B5EF4-FFF2-40B4-BE49-F238E27FC236}">
                  <a16:creationId xmlns:a16="http://schemas.microsoft.com/office/drawing/2014/main" id="{2D8E4CFB-F643-47EA-652E-98DB4894EB5B}"/>
                </a:ext>
              </a:extLst>
            </p:cNvPr>
            <p:cNvSpPr/>
            <p:nvPr/>
          </p:nvSpPr>
          <p:spPr>
            <a:xfrm>
              <a:off x="2934750" y="2438325"/>
              <a:ext cx="485750" cy="557375"/>
            </a:xfrm>
            <a:custGeom>
              <a:avLst/>
              <a:gdLst/>
              <a:ahLst/>
              <a:cxnLst/>
              <a:rect b="b" l="l" r="r" t="t"/>
              <a:pathLst>
                <a:path extrusionOk="0" h="22295" w="19430">
                  <a:moveTo>
                    <a:pt x="9509" y="0"/>
                  </a:moveTo>
                  <a:lnTo>
                    <a:pt x="1" y="2713"/>
                  </a:lnTo>
                  <a:lnTo>
                    <a:pt x="1" y="8738"/>
                  </a:lnTo>
                  <a:cubicBezTo>
                    <a:pt x="4019" y="10909"/>
                    <a:pt x="8526" y="14936"/>
                    <a:pt x="10057" y="22295"/>
                  </a:cubicBezTo>
                  <a:cubicBezTo>
                    <a:pt x="15168" y="21369"/>
                    <a:pt x="18058" y="16940"/>
                    <a:pt x="19429" y="11372"/>
                  </a:cubicBezTo>
                  <a:cubicBezTo>
                    <a:pt x="17277" y="10644"/>
                    <a:pt x="12215" y="8905"/>
                    <a:pt x="10808" y="8202"/>
                  </a:cubicBezTo>
                  <a:cubicBezTo>
                    <a:pt x="9008" y="7302"/>
                    <a:pt x="9509" y="0"/>
                    <a:pt x="9509" y="0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43;p40">
              <a:extLst>
                <a:ext uri="{FF2B5EF4-FFF2-40B4-BE49-F238E27FC236}">
                  <a16:creationId xmlns:a16="http://schemas.microsoft.com/office/drawing/2014/main" id="{C137C18B-1A2E-C256-BBEB-0CEE9A7188D4}"/>
                </a:ext>
              </a:extLst>
            </p:cNvPr>
            <p:cNvSpPr/>
            <p:nvPr/>
          </p:nvSpPr>
          <p:spPr>
            <a:xfrm>
              <a:off x="2642275" y="3463150"/>
              <a:ext cx="711025" cy="320125"/>
            </a:xfrm>
            <a:custGeom>
              <a:avLst/>
              <a:gdLst/>
              <a:ahLst/>
              <a:cxnLst/>
              <a:rect b="b" l="l" r="r" t="t"/>
              <a:pathLst>
                <a:path extrusionOk="0" h="12805" w="28441">
                  <a:moveTo>
                    <a:pt x="27071" y="3178"/>
                  </a:moveTo>
                  <a:cubicBezTo>
                    <a:pt x="22828" y="4476"/>
                    <a:pt x="18825" y="5902"/>
                    <a:pt x="16705" y="5902"/>
                  </a:cubicBezTo>
                  <a:cubicBezTo>
                    <a:pt x="12505" y="5902"/>
                    <a:pt x="6303" y="1"/>
                    <a:pt x="3369" y="3609"/>
                  </a:cubicBezTo>
                  <a:cubicBezTo>
                    <a:pt x="437" y="7218"/>
                    <a:pt x="1" y="9604"/>
                    <a:pt x="2297" y="11205"/>
                  </a:cubicBezTo>
                  <a:cubicBezTo>
                    <a:pt x="4593" y="12805"/>
                    <a:pt x="11905" y="10605"/>
                    <a:pt x="15404" y="11305"/>
                  </a:cubicBezTo>
                  <a:cubicBezTo>
                    <a:pt x="16968" y="11617"/>
                    <a:pt x="22296" y="11889"/>
                    <a:pt x="27959" y="11802"/>
                  </a:cubicBezTo>
                  <a:cubicBezTo>
                    <a:pt x="28440" y="9550"/>
                    <a:pt x="28371" y="5436"/>
                    <a:pt x="27071" y="317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4;p40">
              <a:extLst>
                <a:ext uri="{FF2B5EF4-FFF2-40B4-BE49-F238E27FC236}">
                  <a16:creationId xmlns:a16="http://schemas.microsoft.com/office/drawing/2014/main" id="{BDED1AAE-19BF-6B5F-83B1-980762DC4E3C}"/>
                </a:ext>
              </a:extLst>
            </p:cNvPr>
            <p:cNvSpPr/>
            <p:nvPr/>
          </p:nvSpPr>
          <p:spPr>
            <a:xfrm>
              <a:off x="3466625" y="2814400"/>
              <a:ext cx="343525" cy="878875"/>
            </a:xfrm>
            <a:custGeom>
              <a:avLst/>
              <a:gdLst/>
              <a:ahLst/>
              <a:cxnLst/>
              <a:rect b="b" l="l" r="r" t="t"/>
              <a:pathLst>
                <a:path extrusionOk="0" h="35155" w="13741">
                  <a:moveTo>
                    <a:pt x="9104" y="3945"/>
                  </a:moveTo>
                  <a:cubicBezTo>
                    <a:pt x="8117" y="0"/>
                    <a:pt x="0" y="7246"/>
                    <a:pt x="2001" y="13848"/>
                  </a:cubicBezTo>
                  <a:cubicBezTo>
                    <a:pt x="3718" y="19509"/>
                    <a:pt x="3094" y="27116"/>
                    <a:pt x="3094" y="27116"/>
                  </a:cubicBezTo>
                  <a:lnTo>
                    <a:pt x="11040" y="35154"/>
                  </a:lnTo>
                  <a:cubicBezTo>
                    <a:pt x="13741" y="31852"/>
                    <a:pt x="9903" y="7146"/>
                    <a:pt x="9104" y="394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5;p40">
              <a:extLst>
                <a:ext uri="{FF2B5EF4-FFF2-40B4-BE49-F238E27FC236}">
                  <a16:creationId xmlns:a16="http://schemas.microsoft.com/office/drawing/2014/main" id="{0D99F685-E3B2-7E0B-C793-BF342896F0E9}"/>
                </a:ext>
              </a:extLst>
            </p:cNvPr>
            <p:cNvSpPr/>
            <p:nvPr/>
          </p:nvSpPr>
          <p:spPr>
            <a:xfrm>
              <a:off x="3319050" y="3481950"/>
              <a:ext cx="513600" cy="276250"/>
            </a:xfrm>
            <a:custGeom>
              <a:avLst/>
              <a:gdLst/>
              <a:ahLst/>
              <a:cxnLst/>
              <a:rect b="b" l="l" r="r" t="t"/>
              <a:pathLst>
                <a:path extrusionOk="0" h="11050" w="20544">
                  <a:moveTo>
                    <a:pt x="11642" y="449"/>
                  </a:moveTo>
                  <a:cubicBezTo>
                    <a:pt x="8569" y="1"/>
                    <a:pt x="4169" y="1152"/>
                    <a:pt x="0" y="2426"/>
                  </a:cubicBezTo>
                  <a:cubicBezTo>
                    <a:pt x="1300" y="4684"/>
                    <a:pt x="1369" y="8798"/>
                    <a:pt x="889" y="11050"/>
                  </a:cubicBezTo>
                  <a:cubicBezTo>
                    <a:pt x="7912" y="10941"/>
                    <a:pt x="15448" y="10279"/>
                    <a:pt x="16943" y="8452"/>
                  </a:cubicBezTo>
                  <a:cubicBezTo>
                    <a:pt x="16943" y="8452"/>
                    <a:pt x="20544" y="1750"/>
                    <a:pt x="11642" y="44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6;p40">
              <a:extLst>
                <a:ext uri="{FF2B5EF4-FFF2-40B4-BE49-F238E27FC236}">
                  <a16:creationId xmlns:a16="http://schemas.microsoft.com/office/drawing/2014/main" id="{ED764F2F-9500-7845-AE12-1D14A08197BE}"/>
                </a:ext>
              </a:extLst>
            </p:cNvPr>
            <p:cNvSpPr/>
            <p:nvPr/>
          </p:nvSpPr>
          <p:spPr>
            <a:xfrm>
              <a:off x="2838175" y="2123600"/>
              <a:ext cx="278200" cy="443550"/>
            </a:xfrm>
            <a:custGeom>
              <a:avLst/>
              <a:gdLst/>
              <a:ahLst/>
              <a:cxnLst/>
              <a:rect b="b" l="l" r="r" t="t"/>
              <a:pathLst>
                <a:path extrusionOk="0" h="17742" w="11128">
                  <a:moveTo>
                    <a:pt x="1670" y="1554"/>
                  </a:moveTo>
                  <a:cubicBezTo>
                    <a:pt x="1" y="4799"/>
                    <a:pt x="187" y="15831"/>
                    <a:pt x="4822" y="16851"/>
                  </a:cubicBezTo>
                  <a:cubicBezTo>
                    <a:pt x="8871" y="17742"/>
                    <a:pt x="11128" y="13792"/>
                    <a:pt x="11128" y="13792"/>
                  </a:cubicBezTo>
                  <a:lnTo>
                    <a:pt x="11128" y="6473"/>
                  </a:lnTo>
                  <a:cubicBezTo>
                    <a:pt x="11128" y="6473"/>
                    <a:pt x="8844" y="5284"/>
                    <a:pt x="8532" y="2481"/>
                  </a:cubicBezTo>
                  <a:cubicBezTo>
                    <a:pt x="8282" y="238"/>
                    <a:pt x="6954" y="0"/>
                    <a:pt x="6954" y="0"/>
                  </a:cubicBezTo>
                  <a:cubicBezTo>
                    <a:pt x="6954" y="0"/>
                    <a:pt x="4173" y="1646"/>
                    <a:pt x="1670" y="1554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7;p40">
              <a:extLst>
                <a:ext uri="{FF2B5EF4-FFF2-40B4-BE49-F238E27FC236}">
                  <a16:creationId xmlns:a16="http://schemas.microsoft.com/office/drawing/2014/main" id="{C2F4FEC5-B34C-7184-F488-B7417B2C647D}"/>
                </a:ext>
              </a:extLst>
            </p:cNvPr>
            <p:cNvSpPr/>
            <p:nvPr/>
          </p:nvSpPr>
          <p:spPr>
            <a:xfrm>
              <a:off x="2514775" y="2732425"/>
              <a:ext cx="385100" cy="772400"/>
            </a:xfrm>
            <a:custGeom>
              <a:avLst/>
              <a:gdLst/>
              <a:ahLst/>
              <a:cxnLst/>
              <a:rect b="b" l="l" r="r" t="t"/>
              <a:pathLst>
                <a:path extrusionOk="0" h="30896" w="15404">
                  <a:moveTo>
                    <a:pt x="7397" y="30896"/>
                  </a:moveTo>
                  <a:cubicBezTo>
                    <a:pt x="5305" y="26681"/>
                    <a:pt x="3913" y="21369"/>
                    <a:pt x="2688" y="18370"/>
                  </a:cubicBezTo>
                  <a:cubicBezTo>
                    <a:pt x="376" y="12712"/>
                    <a:pt x="0" y="4824"/>
                    <a:pt x="3200" y="3022"/>
                  </a:cubicBezTo>
                  <a:cubicBezTo>
                    <a:pt x="9103" y="1"/>
                    <a:pt x="11602" y="10393"/>
                    <a:pt x="12004" y="13410"/>
                  </a:cubicBezTo>
                  <a:cubicBezTo>
                    <a:pt x="12403" y="16426"/>
                    <a:pt x="13204" y="23477"/>
                    <a:pt x="15404" y="2600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48;p40">
              <a:extLst>
                <a:ext uri="{FF2B5EF4-FFF2-40B4-BE49-F238E27FC236}">
                  <a16:creationId xmlns:a16="http://schemas.microsoft.com/office/drawing/2014/main" id="{AADC1732-8681-2F70-61D2-5449B9E67D09}"/>
                </a:ext>
              </a:extLst>
            </p:cNvPr>
            <p:cNvSpPr/>
            <p:nvPr/>
          </p:nvSpPr>
          <p:spPr>
            <a:xfrm>
              <a:off x="2838925" y="2004200"/>
              <a:ext cx="614650" cy="834825"/>
            </a:xfrm>
            <a:custGeom>
              <a:avLst/>
              <a:gdLst/>
              <a:ahLst/>
              <a:cxnLst/>
              <a:rect b="b" l="l" r="r" t="t"/>
              <a:pathLst>
                <a:path extrusionOk="0" h="33393" w="24586">
                  <a:moveTo>
                    <a:pt x="8777" y="1"/>
                  </a:moveTo>
                  <a:cubicBezTo>
                    <a:pt x="4301" y="1"/>
                    <a:pt x="1" y="3341"/>
                    <a:pt x="1" y="9105"/>
                  </a:cubicBezTo>
                  <a:lnTo>
                    <a:pt x="1" y="28879"/>
                  </a:lnTo>
                  <a:cubicBezTo>
                    <a:pt x="2185" y="28197"/>
                    <a:pt x="3834" y="27568"/>
                    <a:pt x="3834" y="27050"/>
                  </a:cubicBezTo>
                  <a:lnTo>
                    <a:pt x="3834" y="21242"/>
                  </a:lnTo>
                  <a:cubicBezTo>
                    <a:pt x="152" y="18899"/>
                    <a:pt x="77" y="9370"/>
                    <a:pt x="1640" y="6330"/>
                  </a:cubicBezTo>
                  <a:lnTo>
                    <a:pt x="1640" y="6330"/>
                  </a:lnTo>
                  <a:cubicBezTo>
                    <a:pt x="1708" y="6332"/>
                    <a:pt x="1776" y="6334"/>
                    <a:pt x="1844" y="6334"/>
                  </a:cubicBezTo>
                  <a:cubicBezTo>
                    <a:pt x="4292" y="6334"/>
                    <a:pt x="6924" y="4776"/>
                    <a:pt x="6924" y="4776"/>
                  </a:cubicBezTo>
                  <a:cubicBezTo>
                    <a:pt x="6924" y="4776"/>
                    <a:pt x="8250" y="5014"/>
                    <a:pt x="8502" y="7257"/>
                  </a:cubicBezTo>
                  <a:cubicBezTo>
                    <a:pt x="8813" y="10060"/>
                    <a:pt x="11098" y="11251"/>
                    <a:pt x="11098" y="11251"/>
                  </a:cubicBezTo>
                  <a:lnTo>
                    <a:pt x="11098" y="18568"/>
                  </a:lnTo>
                  <a:cubicBezTo>
                    <a:pt x="11098" y="25439"/>
                    <a:pt x="12751" y="32952"/>
                    <a:pt x="16667" y="33368"/>
                  </a:cubicBezTo>
                  <a:cubicBezTo>
                    <a:pt x="16820" y="33385"/>
                    <a:pt x="16967" y="33392"/>
                    <a:pt x="17109" y="33392"/>
                  </a:cubicBezTo>
                  <a:cubicBezTo>
                    <a:pt x="20524" y="33392"/>
                    <a:pt x="21318" y="28936"/>
                    <a:pt x="23976" y="28936"/>
                  </a:cubicBezTo>
                  <a:cubicBezTo>
                    <a:pt x="24065" y="28936"/>
                    <a:pt x="24157" y="28941"/>
                    <a:pt x="24251" y="28952"/>
                  </a:cubicBezTo>
                  <a:cubicBezTo>
                    <a:pt x="24251" y="28952"/>
                    <a:pt x="24585" y="26035"/>
                    <a:pt x="20585" y="23535"/>
                  </a:cubicBezTo>
                  <a:cubicBezTo>
                    <a:pt x="16584" y="21035"/>
                    <a:pt x="21043" y="7244"/>
                    <a:pt x="14335" y="1938"/>
                  </a:cubicBezTo>
                  <a:cubicBezTo>
                    <a:pt x="12670" y="622"/>
                    <a:pt x="10707" y="1"/>
                    <a:pt x="8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49;p40">
              <a:extLst>
                <a:ext uri="{FF2B5EF4-FFF2-40B4-BE49-F238E27FC236}">
                  <a16:creationId xmlns:a16="http://schemas.microsoft.com/office/drawing/2014/main" id="{7096D44B-5C73-AC5D-1DF7-4E4A5A39DB0A}"/>
                </a:ext>
              </a:extLst>
            </p:cNvPr>
            <p:cNvSpPr/>
            <p:nvPr/>
          </p:nvSpPr>
          <p:spPr>
            <a:xfrm>
              <a:off x="2699700" y="3255525"/>
              <a:ext cx="370300" cy="414650"/>
            </a:xfrm>
            <a:custGeom>
              <a:avLst/>
              <a:gdLst/>
              <a:ahLst/>
              <a:cxnLst/>
              <a:rect b="b" l="l" r="r" t="t"/>
              <a:pathLst>
                <a:path extrusionOk="0" h="16586" w="14812">
                  <a:moveTo>
                    <a:pt x="5721" y="1"/>
                  </a:moveTo>
                  <a:cubicBezTo>
                    <a:pt x="3536" y="2987"/>
                    <a:pt x="114" y="5598"/>
                    <a:pt x="0" y="9975"/>
                  </a:cubicBezTo>
                  <a:cubicBezTo>
                    <a:pt x="1859" y="13711"/>
                    <a:pt x="4269" y="16585"/>
                    <a:pt x="7607" y="16208"/>
                  </a:cubicBezTo>
                  <a:cubicBezTo>
                    <a:pt x="12528" y="15654"/>
                    <a:pt x="14230" y="9864"/>
                    <a:pt x="14811" y="4563"/>
                  </a:cubicBezTo>
                  <a:cubicBezTo>
                    <a:pt x="11526" y="4816"/>
                    <a:pt x="7339" y="2215"/>
                    <a:pt x="572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50;p40">
              <a:extLst>
                <a:ext uri="{FF2B5EF4-FFF2-40B4-BE49-F238E27FC236}">
                  <a16:creationId xmlns:a16="http://schemas.microsoft.com/office/drawing/2014/main" id="{D092ADA8-F5DE-FB52-64D7-1BD850A3440A}"/>
                </a:ext>
              </a:extLst>
            </p:cNvPr>
            <p:cNvSpPr/>
            <p:nvPr/>
          </p:nvSpPr>
          <p:spPr>
            <a:xfrm>
              <a:off x="2842725" y="2570975"/>
              <a:ext cx="289575" cy="805000"/>
            </a:xfrm>
            <a:custGeom>
              <a:avLst/>
              <a:gdLst/>
              <a:ahLst/>
              <a:cxnLst/>
              <a:rect b="b" l="l" r="r" t="t"/>
              <a:pathLst>
                <a:path extrusionOk="0" h="32200" w="11583">
                  <a:moveTo>
                    <a:pt x="7430" y="428"/>
                  </a:moveTo>
                  <a:cubicBezTo>
                    <a:pt x="6492" y="855"/>
                    <a:pt x="3165" y="3754"/>
                    <a:pt x="3165" y="4479"/>
                  </a:cubicBezTo>
                  <a:cubicBezTo>
                    <a:pt x="3165" y="5204"/>
                    <a:pt x="4657" y="10664"/>
                    <a:pt x="4657" y="12327"/>
                  </a:cubicBezTo>
                  <a:cubicBezTo>
                    <a:pt x="4657" y="13990"/>
                    <a:pt x="3134" y="21238"/>
                    <a:pt x="1131" y="25527"/>
                  </a:cubicBezTo>
                  <a:cubicBezTo>
                    <a:pt x="830" y="26173"/>
                    <a:pt x="438" y="26784"/>
                    <a:pt x="0" y="27383"/>
                  </a:cubicBezTo>
                  <a:cubicBezTo>
                    <a:pt x="1618" y="29597"/>
                    <a:pt x="5805" y="32199"/>
                    <a:pt x="9092" y="31945"/>
                  </a:cubicBezTo>
                  <a:cubicBezTo>
                    <a:pt x="9349" y="29595"/>
                    <a:pt x="9387" y="27344"/>
                    <a:pt x="9387" y="25685"/>
                  </a:cubicBezTo>
                  <a:cubicBezTo>
                    <a:pt x="9387" y="25685"/>
                    <a:pt x="9723" y="13561"/>
                    <a:pt x="10275" y="12698"/>
                  </a:cubicBezTo>
                  <a:cubicBezTo>
                    <a:pt x="10775" y="11912"/>
                    <a:pt x="10772" y="10615"/>
                    <a:pt x="10772" y="9510"/>
                  </a:cubicBezTo>
                  <a:lnTo>
                    <a:pt x="10772" y="7264"/>
                  </a:lnTo>
                  <a:cubicBezTo>
                    <a:pt x="10772" y="7264"/>
                    <a:pt x="11535" y="7215"/>
                    <a:pt x="11579" y="5902"/>
                  </a:cubicBezTo>
                  <a:cubicBezTo>
                    <a:pt x="11581" y="5862"/>
                    <a:pt x="11581" y="5823"/>
                    <a:pt x="11581" y="5782"/>
                  </a:cubicBezTo>
                  <a:cubicBezTo>
                    <a:pt x="11582" y="4351"/>
                    <a:pt x="8368" y="0"/>
                    <a:pt x="7430" y="42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51;p40">
              <a:extLst>
                <a:ext uri="{FF2B5EF4-FFF2-40B4-BE49-F238E27FC236}">
                  <a16:creationId xmlns:a16="http://schemas.microsoft.com/office/drawing/2014/main" id="{503EDB8A-CD4F-ED48-6137-5F65A1CBFE7C}"/>
                </a:ext>
              </a:extLst>
            </p:cNvPr>
            <p:cNvSpPr/>
            <p:nvPr/>
          </p:nvSpPr>
          <p:spPr>
            <a:xfrm>
              <a:off x="5041375" y="2715725"/>
              <a:ext cx="295275" cy="893775"/>
            </a:xfrm>
            <a:custGeom>
              <a:avLst/>
              <a:gdLst/>
              <a:ahLst/>
              <a:cxnLst/>
              <a:rect b="b" l="l" r="r" t="t"/>
              <a:pathLst>
                <a:path extrusionOk="0" h="35751" w="11811">
                  <a:moveTo>
                    <a:pt x="0" y="1"/>
                  </a:moveTo>
                  <a:lnTo>
                    <a:pt x="0" y="35390"/>
                  </a:lnTo>
                  <a:cubicBezTo>
                    <a:pt x="0" y="35390"/>
                    <a:pt x="11811" y="35750"/>
                    <a:pt x="11451" y="35390"/>
                  </a:cubicBezTo>
                  <a:cubicBezTo>
                    <a:pt x="11091" y="35030"/>
                    <a:pt x="11451" y="18948"/>
                    <a:pt x="11451" y="1894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2;p40">
              <a:extLst>
                <a:ext uri="{FF2B5EF4-FFF2-40B4-BE49-F238E27FC236}">
                  <a16:creationId xmlns:a16="http://schemas.microsoft.com/office/drawing/2014/main" id="{4BBDC6BA-4ACA-4E83-9D1E-001115ED5904}"/>
                </a:ext>
              </a:extLst>
            </p:cNvPr>
            <p:cNvSpPr/>
            <p:nvPr/>
          </p:nvSpPr>
          <p:spPr>
            <a:xfrm>
              <a:off x="5405725" y="3638200"/>
              <a:ext cx="652850" cy="1190650"/>
            </a:xfrm>
            <a:custGeom>
              <a:avLst/>
              <a:gdLst/>
              <a:ahLst/>
              <a:cxnLst/>
              <a:rect b="b" l="l" r="r" t="t"/>
              <a:pathLst>
                <a:path extrusionOk="0" h="47626" w="26114">
                  <a:moveTo>
                    <a:pt x="8765" y="2265"/>
                  </a:moveTo>
                  <a:cubicBezTo>
                    <a:pt x="9742" y="8890"/>
                    <a:pt x="9131" y="16437"/>
                    <a:pt x="8765" y="19289"/>
                  </a:cubicBezTo>
                  <a:cubicBezTo>
                    <a:pt x="8400" y="22141"/>
                    <a:pt x="0" y="47625"/>
                    <a:pt x="0" y="47625"/>
                  </a:cubicBezTo>
                  <a:lnTo>
                    <a:pt x="20476" y="47625"/>
                  </a:lnTo>
                  <a:lnTo>
                    <a:pt x="26114" y="20626"/>
                  </a:lnTo>
                  <a:lnTo>
                    <a:pt x="18632" y="1"/>
                  </a:lnTo>
                  <a:close/>
                </a:path>
              </a:pathLst>
            </a:custGeom>
            <a:solidFill>
              <a:srgbClr val="1C399B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53;p40">
              <a:extLst>
                <a:ext uri="{FF2B5EF4-FFF2-40B4-BE49-F238E27FC236}">
                  <a16:creationId xmlns:a16="http://schemas.microsoft.com/office/drawing/2014/main" id="{F786FB3B-E65F-1E1F-07E2-0A1F46549715}"/>
                </a:ext>
              </a:extLst>
            </p:cNvPr>
            <p:cNvSpPr/>
            <p:nvPr/>
          </p:nvSpPr>
          <p:spPr>
            <a:xfrm>
              <a:off x="5363875" y="3638200"/>
              <a:ext cx="694700" cy="1196025"/>
            </a:xfrm>
            <a:custGeom>
              <a:avLst/>
              <a:gdLst/>
              <a:ahLst/>
              <a:cxnLst/>
              <a:rect b="b" l="l" r="r" t="t"/>
              <a:pathLst>
                <a:path extrusionOk="0" h="47841" w="27788">
                  <a:moveTo>
                    <a:pt x="10439" y="2265"/>
                  </a:moveTo>
                  <a:cubicBezTo>
                    <a:pt x="11416" y="8890"/>
                    <a:pt x="10805" y="16437"/>
                    <a:pt x="10439" y="19289"/>
                  </a:cubicBezTo>
                  <a:cubicBezTo>
                    <a:pt x="10074" y="22141"/>
                    <a:pt x="1" y="47840"/>
                    <a:pt x="1" y="47840"/>
                  </a:cubicBezTo>
                  <a:lnTo>
                    <a:pt x="22150" y="47840"/>
                  </a:lnTo>
                  <a:lnTo>
                    <a:pt x="27788" y="20626"/>
                  </a:lnTo>
                  <a:lnTo>
                    <a:pt x="2030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54;p40">
              <a:extLst>
                <a:ext uri="{FF2B5EF4-FFF2-40B4-BE49-F238E27FC236}">
                  <a16:creationId xmlns:a16="http://schemas.microsoft.com/office/drawing/2014/main" id="{FB01878C-3693-2EFA-B459-FCBCB45487FD}"/>
                </a:ext>
              </a:extLst>
            </p:cNvPr>
            <p:cNvSpPr/>
            <p:nvPr/>
          </p:nvSpPr>
          <p:spPr>
            <a:xfrm>
              <a:off x="5704700" y="3519250"/>
              <a:ext cx="936600" cy="1314975"/>
            </a:xfrm>
            <a:custGeom>
              <a:avLst/>
              <a:gdLst/>
              <a:ahLst/>
              <a:cxnLst/>
              <a:rect b="b" l="l" r="r" t="t"/>
              <a:pathLst>
                <a:path extrusionOk="0" h="52599" w="37464">
                  <a:moveTo>
                    <a:pt x="20931" y="1"/>
                  </a:moveTo>
                  <a:cubicBezTo>
                    <a:pt x="23947" y="9455"/>
                    <a:pt x="37463" y="12513"/>
                    <a:pt x="33735" y="27782"/>
                  </a:cubicBezTo>
                  <a:cubicBezTo>
                    <a:pt x="31042" y="38804"/>
                    <a:pt x="25553" y="52598"/>
                    <a:pt x="25553" y="52598"/>
                  </a:cubicBezTo>
                  <a:lnTo>
                    <a:pt x="1" y="52598"/>
                  </a:lnTo>
                  <a:cubicBezTo>
                    <a:pt x="1" y="52598"/>
                    <a:pt x="8015" y="28566"/>
                    <a:pt x="8015" y="25384"/>
                  </a:cubicBezTo>
                  <a:cubicBezTo>
                    <a:pt x="8015" y="22202"/>
                    <a:pt x="2982" y="5847"/>
                    <a:pt x="2982" y="58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5;p40">
              <a:extLst>
                <a:ext uri="{FF2B5EF4-FFF2-40B4-BE49-F238E27FC236}">
                  <a16:creationId xmlns:a16="http://schemas.microsoft.com/office/drawing/2014/main" id="{E21CEAA6-34C6-C8F4-5D2F-60052ED7FA8E}"/>
                </a:ext>
              </a:extLst>
            </p:cNvPr>
            <p:cNvSpPr/>
            <p:nvPr/>
          </p:nvSpPr>
          <p:spPr>
            <a:xfrm>
              <a:off x="5000400" y="2515625"/>
              <a:ext cx="1241825" cy="1254350"/>
            </a:xfrm>
            <a:custGeom>
              <a:avLst/>
              <a:gdLst/>
              <a:ahLst/>
              <a:cxnLst/>
              <a:rect b="b" l="l" r="r" t="t"/>
              <a:pathLst>
                <a:path extrusionOk="0" h="50174" w="49673">
                  <a:moveTo>
                    <a:pt x="5770" y="0"/>
                  </a:moveTo>
                  <a:cubicBezTo>
                    <a:pt x="2754" y="1437"/>
                    <a:pt x="0" y="7839"/>
                    <a:pt x="2754" y="13851"/>
                  </a:cubicBezTo>
                  <a:cubicBezTo>
                    <a:pt x="5510" y="19861"/>
                    <a:pt x="5901" y="18786"/>
                    <a:pt x="6947" y="23505"/>
                  </a:cubicBezTo>
                  <a:cubicBezTo>
                    <a:pt x="7992" y="28225"/>
                    <a:pt x="7582" y="30837"/>
                    <a:pt x="16215" y="36716"/>
                  </a:cubicBezTo>
                  <a:cubicBezTo>
                    <a:pt x="24848" y="42597"/>
                    <a:pt x="24586" y="44163"/>
                    <a:pt x="24979" y="47168"/>
                  </a:cubicBezTo>
                  <a:cubicBezTo>
                    <a:pt x="25371" y="50174"/>
                    <a:pt x="49673" y="49521"/>
                    <a:pt x="49283" y="38284"/>
                  </a:cubicBezTo>
                  <a:cubicBezTo>
                    <a:pt x="48891" y="27047"/>
                    <a:pt x="49510" y="14071"/>
                    <a:pt x="42275" y="7950"/>
                  </a:cubicBezTo>
                  <a:cubicBezTo>
                    <a:pt x="35039" y="1829"/>
                    <a:pt x="5770" y="0"/>
                    <a:pt x="577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6;p40">
              <a:extLst>
                <a:ext uri="{FF2B5EF4-FFF2-40B4-BE49-F238E27FC236}">
                  <a16:creationId xmlns:a16="http://schemas.microsoft.com/office/drawing/2014/main" id="{95211A05-86AA-CD72-205F-C77C65D5196D}"/>
                </a:ext>
              </a:extLst>
            </p:cNvPr>
            <p:cNvSpPr/>
            <p:nvPr/>
          </p:nvSpPr>
          <p:spPr>
            <a:xfrm>
              <a:off x="5069250" y="2167775"/>
              <a:ext cx="306175" cy="843250"/>
            </a:xfrm>
            <a:custGeom>
              <a:avLst/>
              <a:gdLst/>
              <a:ahLst/>
              <a:cxnLst/>
              <a:rect b="b" l="l" r="r" t="t"/>
              <a:pathLst>
                <a:path extrusionOk="0" h="33730" w="12247">
                  <a:moveTo>
                    <a:pt x="0" y="0"/>
                  </a:moveTo>
                  <a:lnTo>
                    <a:pt x="0" y="33730"/>
                  </a:lnTo>
                  <a:cubicBezTo>
                    <a:pt x="0" y="33730"/>
                    <a:pt x="12247" y="27159"/>
                    <a:pt x="12138" y="20730"/>
                  </a:cubicBezTo>
                  <a:cubicBezTo>
                    <a:pt x="12027" y="14301"/>
                    <a:pt x="6601" y="0"/>
                    <a:pt x="6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7;p40">
              <a:extLst>
                <a:ext uri="{FF2B5EF4-FFF2-40B4-BE49-F238E27FC236}">
                  <a16:creationId xmlns:a16="http://schemas.microsoft.com/office/drawing/2014/main" id="{E8ECA5DC-100E-C157-5748-78A14C350584}"/>
                </a:ext>
              </a:extLst>
            </p:cNvPr>
            <p:cNvSpPr/>
            <p:nvPr/>
          </p:nvSpPr>
          <p:spPr>
            <a:xfrm>
              <a:off x="5284275" y="2496425"/>
              <a:ext cx="243000" cy="640375"/>
            </a:xfrm>
            <a:custGeom>
              <a:avLst/>
              <a:gdLst/>
              <a:ahLst/>
              <a:cxnLst/>
              <a:rect b="b" l="l" r="r" t="t"/>
              <a:pathLst>
                <a:path extrusionOk="0" h="25615" w="9720">
                  <a:moveTo>
                    <a:pt x="1" y="7093"/>
                  </a:moveTo>
                  <a:cubicBezTo>
                    <a:pt x="1" y="7093"/>
                    <a:pt x="1631" y="9733"/>
                    <a:pt x="2183" y="10867"/>
                  </a:cubicBezTo>
                  <a:cubicBezTo>
                    <a:pt x="2736" y="12002"/>
                    <a:pt x="284" y="17018"/>
                    <a:pt x="1092" y="21316"/>
                  </a:cubicBezTo>
                  <a:cubicBezTo>
                    <a:pt x="1901" y="25615"/>
                    <a:pt x="7221" y="24884"/>
                    <a:pt x="8410" y="21316"/>
                  </a:cubicBezTo>
                  <a:cubicBezTo>
                    <a:pt x="8767" y="20243"/>
                    <a:pt x="9719" y="12615"/>
                    <a:pt x="9719" y="12615"/>
                  </a:cubicBezTo>
                  <a:lnTo>
                    <a:pt x="9719" y="1"/>
                  </a:ln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58;p40">
              <a:extLst>
                <a:ext uri="{FF2B5EF4-FFF2-40B4-BE49-F238E27FC236}">
                  <a16:creationId xmlns:a16="http://schemas.microsoft.com/office/drawing/2014/main" id="{2F486103-9CD9-643F-1047-2A65716B48B4}"/>
                </a:ext>
              </a:extLst>
            </p:cNvPr>
            <p:cNvSpPr/>
            <p:nvPr/>
          </p:nvSpPr>
          <p:spPr>
            <a:xfrm>
              <a:off x="5284250" y="2496425"/>
              <a:ext cx="243025" cy="606550"/>
            </a:xfrm>
            <a:custGeom>
              <a:avLst/>
              <a:gdLst/>
              <a:ahLst/>
              <a:cxnLst/>
              <a:rect b="b" l="l" r="r" t="t"/>
              <a:pathLst>
                <a:path extrusionOk="0" h="24262" w="9721">
                  <a:moveTo>
                    <a:pt x="9720" y="1"/>
                  </a:moveTo>
                  <a:lnTo>
                    <a:pt x="0" y="7093"/>
                  </a:lnTo>
                  <a:cubicBezTo>
                    <a:pt x="0" y="7093"/>
                    <a:pt x="1632" y="9733"/>
                    <a:pt x="2184" y="10867"/>
                  </a:cubicBezTo>
                  <a:cubicBezTo>
                    <a:pt x="2547" y="10461"/>
                    <a:pt x="2910" y="10279"/>
                    <a:pt x="3265" y="10279"/>
                  </a:cubicBezTo>
                  <a:cubicBezTo>
                    <a:pt x="6274" y="10279"/>
                    <a:pt x="8594" y="23423"/>
                    <a:pt x="3547" y="24165"/>
                  </a:cubicBezTo>
                  <a:cubicBezTo>
                    <a:pt x="3560" y="24168"/>
                    <a:pt x="3574" y="24168"/>
                    <a:pt x="3588" y="24173"/>
                  </a:cubicBezTo>
                  <a:lnTo>
                    <a:pt x="4395" y="24261"/>
                  </a:lnTo>
                  <a:cubicBezTo>
                    <a:pt x="6041" y="24260"/>
                    <a:pt x="7789" y="23181"/>
                    <a:pt x="8409" y="21316"/>
                  </a:cubicBezTo>
                  <a:cubicBezTo>
                    <a:pt x="8768" y="20243"/>
                    <a:pt x="9720" y="12615"/>
                    <a:pt x="9720" y="12615"/>
                  </a:cubicBezTo>
                  <a:lnTo>
                    <a:pt x="9720" y="1"/>
                  </a:ln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59;p40">
              <a:extLst>
                <a:ext uri="{FF2B5EF4-FFF2-40B4-BE49-F238E27FC236}">
                  <a16:creationId xmlns:a16="http://schemas.microsoft.com/office/drawing/2014/main" id="{644958B2-64B0-E3BE-61C5-2F009B05A786}"/>
                </a:ext>
              </a:extLst>
            </p:cNvPr>
            <p:cNvSpPr/>
            <p:nvPr/>
          </p:nvSpPr>
          <p:spPr>
            <a:xfrm>
              <a:off x="5063150" y="1862700"/>
              <a:ext cx="596500" cy="836250"/>
            </a:xfrm>
            <a:custGeom>
              <a:avLst/>
              <a:gdLst/>
              <a:ahLst/>
              <a:cxnLst/>
              <a:rect b="b" l="l" r="r" t="t"/>
              <a:pathLst>
                <a:path extrusionOk="0" h="33450" w="23860">
                  <a:moveTo>
                    <a:pt x="1673" y="11241"/>
                  </a:moveTo>
                  <a:cubicBezTo>
                    <a:pt x="1" y="21618"/>
                    <a:pt x="1841" y="31185"/>
                    <a:pt x="6845" y="32317"/>
                  </a:cubicBezTo>
                  <a:cubicBezTo>
                    <a:pt x="11851" y="33449"/>
                    <a:pt x="19022" y="27977"/>
                    <a:pt x="19022" y="23150"/>
                  </a:cubicBezTo>
                  <a:cubicBezTo>
                    <a:pt x="19022" y="18322"/>
                    <a:pt x="23859" y="5744"/>
                    <a:pt x="18356" y="2872"/>
                  </a:cubicBezTo>
                  <a:cubicBezTo>
                    <a:pt x="12851" y="1"/>
                    <a:pt x="2741" y="4628"/>
                    <a:pt x="1673" y="11241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0;p40">
              <a:extLst>
                <a:ext uri="{FF2B5EF4-FFF2-40B4-BE49-F238E27FC236}">
                  <a16:creationId xmlns:a16="http://schemas.microsoft.com/office/drawing/2014/main" id="{452EE08F-872D-D2B4-C976-800D1802C896}"/>
                </a:ext>
              </a:extLst>
            </p:cNvPr>
            <p:cNvSpPr/>
            <p:nvPr/>
          </p:nvSpPr>
          <p:spPr>
            <a:xfrm>
              <a:off x="5051275" y="1877050"/>
              <a:ext cx="1014225" cy="1088375"/>
            </a:xfrm>
            <a:custGeom>
              <a:avLst/>
              <a:gdLst/>
              <a:ahLst/>
              <a:cxnLst/>
              <a:rect b="b" l="l" r="r" t="t"/>
              <a:pathLst>
                <a:path extrusionOk="0" h="43535" w="40569">
                  <a:moveTo>
                    <a:pt x="12930" y="0"/>
                  </a:moveTo>
                  <a:cubicBezTo>
                    <a:pt x="10549" y="0"/>
                    <a:pt x="6972" y="2123"/>
                    <a:pt x="4089" y="4523"/>
                  </a:cubicBezTo>
                  <a:cubicBezTo>
                    <a:pt x="667" y="7375"/>
                    <a:pt x="1" y="13188"/>
                    <a:pt x="1419" y="13188"/>
                  </a:cubicBezTo>
                  <a:cubicBezTo>
                    <a:pt x="1539" y="13188"/>
                    <a:pt x="1675" y="13146"/>
                    <a:pt x="1825" y="13057"/>
                  </a:cubicBezTo>
                  <a:cubicBezTo>
                    <a:pt x="3742" y="11917"/>
                    <a:pt x="6355" y="9721"/>
                    <a:pt x="6355" y="9721"/>
                  </a:cubicBezTo>
                  <a:cubicBezTo>
                    <a:pt x="6905" y="16251"/>
                    <a:pt x="17607" y="17616"/>
                    <a:pt x="17607" y="17616"/>
                  </a:cubicBezTo>
                  <a:lnTo>
                    <a:pt x="17646" y="43535"/>
                  </a:lnTo>
                  <a:cubicBezTo>
                    <a:pt x="22384" y="43535"/>
                    <a:pt x="25782" y="32651"/>
                    <a:pt x="28479" y="32651"/>
                  </a:cubicBezTo>
                  <a:cubicBezTo>
                    <a:pt x="31177" y="32651"/>
                    <a:pt x="34002" y="30426"/>
                    <a:pt x="34002" y="30426"/>
                  </a:cubicBezTo>
                  <a:cubicBezTo>
                    <a:pt x="38195" y="31895"/>
                    <a:pt x="40240" y="33493"/>
                    <a:pt x="40240" y="33493"/>
                  </a:cubicBezTo>
                  <a:cubicBezTo>
                    <a:pt x="40240" y="33493"/>
                    <a:pt x="40568" y="32026"/>
                    <a:pt x="39581" y="27486"/>
                  </a:cubicBezTo>
                  <a:cubicBezTo>
                    <a:pt x="38956" y="24611"/>
                    <a:pt x="36090" y="24084"/>
                    <a:pt x="34071" y="24084"/>
                  </a:cubicBezTo>
                  <a:cubicBezTo>
                    <a:pt x="32901" y="24084"/>
                    <a:pt x="32015" y="24261"/>
                    <a:pt x="32015" y="24261"/>
                  </a:cubicBezTo>
                  <a:cubicBezTo>
                    <a:pt x="32936" y="21300"/>
                    <a:pt x="30962" y="20313"/>
                    <a:pt x="29778" y="18734"/>
                  </a:cubicBezTo>
                  <a:cubicBezTo>
                    <a:pt x="28593" y="17156"/>
                    <a:pt x="28329" y="11498"/>
                    <a:pt x="24580" y="5181"/>
                  </a:cubicBezTo>
                  <a:cubicBezTo>
                    <a:pt x="22147" y="1084"/>
                    <a:pt x="18690" y="364"/>
                    <a:pt x="16562" y="364"/>
                  </a:cubicBezTo>
                  <a:cubicBezTo>
                    <a:pt x="15409" y="364"/>
                    <a:pt x="14646" y="575"/>
                    <a:pt x="14646" y="575"/>
                  </a:cubicBezTo>
                  <a:cubicBezTo>
                    <a:pt x="14204" y="177"/>
                    <a:pt x="13617" y="0"/>
                    <a:pt x="1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1;p40">
              <a:extLst>
                <a:ext uri="{FF2B5EF4-FFF2-40B4-BE49-F238E27FC236}">
                  <a16:creationId xmlns:a16="http://schemas.microsoft.com/office/drawing/2014/main" id="{25789337-7436-1871-0DB5-BB584663484E}"/>
                </a:ext>
              </a:extLst>
            </p:cNvPr>
            <p:cNvSpPr/>
            <p:nvPr/>
          </p:nvSpPr>
          <p:spPr>
            <a:xfrm>
              <a:off x="3130600" y="3498500"/>
              <a:ext cx="725025" cy="1310725"/>
            </a:xfrm>
            <a:custGeom>
              <a:avLst/>
              <a:gdLst/>
              <a:ahLst/>
              <a:cxnLst/>
              <a:rect b="b" l="l" r="r" t="t"/>
              <a:pathLst>
                <a:path extrusionOk="0" h="52429" w="29001">
                  <a:moveTo>
                    <a:pt x="23140" y="0"/>
                  </a:moveTo>
                  <a:cubicBezTo>
                    <a:pt x="10709" y="12945"/>
                    <a:pt x="1" y="52429"/>
                    <a:pt x="1" y="52429"/>
                  </a:cubicBezTo>
                  <a:lnTo>
                    <a:pt x="17847" y="52429"/>
                  </a:lnTo>
                  <a:lnTo>
                    <a:pt x="29001" y="2621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2;p40">
              <a:extLst>
                <a:ext uri="{FF2B5EF4-FFF2-40B4-BE49-F238E27FC236}">
                  <a16:creationId xmlns:a16="http://schemas.microsoft.com/office/drawing/2014/main" id="{F2671775-9CFB-8B16-675F-636D0517C485}"/>
                </a:ext>
              </a:extLst>
            </p:cNvPr>
            <p:cNvSpPr/>
            <p:nvPr/>
          </p:nvSpPr>
          <p:spPr>
            <a:xfrm>
              <a:off x="3664175" y="3234975"/>
              <a:ext cx="1663475" cy="1531425"/>
            </a:xfrm>
            <a:custGeom>
              <a:avLst/>
              <a:gdLst/>
              <a:ahLst/>
              <a:cxnLst/>
              <a:rect b="b" l="l" r="r" t="t"/>
              <a:pathLst>
                <a:path extrusionOk="0" h="61257" w="66539">
                  <a:moveTo>
                    <a:pt x="66539" y="12679"/>
                  </a:moveTo>
                  <a:cubicBezTo>
                    <a:pt x="63938" y="9725"/>
                    <a:pt x="50084" y="0"/>
                    <a:pt x="32422" y="1057"/>
                  </a:cubicBezTo>
                  <a:cubicBezTo>
                    <a:pt x="16849" y="1988"/>
                    <a:pt x="4253" y="6800"/>
                    <a:pt x="1797" y="10541"/>
                  </a:cubicBezTo>
                  <a:cubicBezTo>
                    <a:pt x="0" y="13278"/>
                    <a:pt x="3936" y="31751"/>
                    <a:pt x="6672" y="39105"/>
                  </a:cubicBezTo>
                  <a:cubicBezTo>
                    <a:pt x="9411" y="46461"/>
                    <a:pt x="10606" y="54330"/>
                    <a:pt x="10606" y="61000"/>
                  </a:cubicBezTo>
                  <a:cubicBezTo>
                    <a:pt x="10606" y="61000"/>
                    <a:pt x="54652" y="60743"/>
                    <a:pt x="54908" y="61000"/>
                  </a:cubicBezTo>
                  <a:cubicBezTo>
                    <a:pt x="55166" y="61256"/>
                    <a:pt x="60382" y="44751"/>
                    <a:pt x="61065" y="36541"/>
                  </a:cubicBezTo>
                  <a:cubicBezTo>
                    <a:pt x="61749" y="28331"/>
                    <a:pt x="60211" y="19265"/>
                    <a:pt x="66539" y="126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3;p40">
              <a:extLst>
                <a:ext uri="{FF2B5EF4-FFF2-40B4-BE49-F238E27FC236}">
                  <a16:creationId xmlns:a16="http://schemas.microsoft.com/office/drawing/2014/main" id="{CBAF5D10-B5D6-E1F2-9812-2023F389CB66}"/>
                </a:ext>
              </a:extLst>
            </p:cNvPr>
            <p:cNvSpPr/>
            <p:nvPr/>
          </p:nvSpPr>
          <p:spPr>
            <a:xfrm>
              <a:off x="4299800" y="2878200"/>
              <a:ext cx="437475" cy="643575"/>
            </a:xfrm>
            <a:custGeom>
              <a:avLst/>
              <a:gdLst/>
              <a:ahLst/>
              <a:cxnLst/>
              <a:rect b="b" l="l" r="r" t="t"/>
              <a:pathLst>
                <a:path extrusionOk="0" h="25743" w="17499">
                  <a:moveTo>
                    <a:pt x="17279" y="0"/>
                  </a:moveTo>
                  <a:cubicBezTo>
                    <a:pt x="17279" y="0"/>
                    <a:pt x="17499" y="13689"/>
                    <a:pt x="17279" y="17775"/>
                  </a:cubicBezTo>
                  <a:cubicBezTo>
                    <a:pt x="17060" y="21862"/>
                    <a:pt x="10726" y="25539"/>
                    <a:pt x="8378" y="25641"/>
                  </a:cubicBezTo>
                  <a:cubicBezTo>
                    <a:pt x="6028" y="25742"/>
                    <a:pt x="818" y="22270"/>
                    <a:pt x="0" y="16447"/>
                  </a:cubicBezTo>
                  <a:lnTo>
                    <a:pt x="0" y="4087"/>
                  </a:ln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64;p40">
              <a:extLst>
                <a:ext uri="{FF2B5EF4-FFF2-40B4-BE49-F238E27FC236}">
                  <a16:creationId xmlns:a16="http://schemas.microsoft.com/office/drawing/2014/main" id="{1BCA653E-06EA-A866-E00F-C82B721BD119}"/>
                </a:ext>
              </a:extLst>
            </p:cNvPr>
            <p:cNvSpPr/>
            <p:nvPr/>
          </p:nvSpPr>
          <p:spPr>
            <a:xfrm>
              <a:off x="4299800" y="2878200"/>
              <a:ext cx="434100" cy="455575"/>
            </a:xfrm>
            <a:custGeom>
              <a:avLst/>
              <a:gdLst/>
              <a:ahLst/>
              <a:cxnLst/>
              <a:rect b="b" l="l" r="r" t="t"/>
              <a:pathLst>
                <a:path extrusionOk="0" h="18223" w="17364">
                  <a:moveTo>
                    <a:pt x="17279" y="0"/>
                  </a:moveTo>
                  <a:lnTo>
                    <a:pt x="0" y="4087"/>
                  </a:lnTo>
                  <a:lnTo>
                    <a:pt x="0" y="14222"/>
                  </a:lnTo>
                  <a:cubicBezTo>
                    <a:pt x="630" y="16995"/>
                    <a:pt x="2816" y="18223"/>
                    <a:pt x="5265" y="18223"/>
                  </a:cubicBezTo>
                  <a:cubicBezTo>
                    <a:pt x="8411" y="18223"/>
                    <a:pt x="11992" y="16198"/>
                    <a:pt x="13271" y="12822"/>
                  </a:cubicBezTo>
                  <a:cubicBezTo>
                    <a:pt x="14574" y="9381"/>
                    <a:pt x="15689" y="8359"/>
                    <a:pt x="17363" y="7438"/>
                  </a:cubicBezTo>
                  <a:cubicBezTo>
                    <a:pt x="17336" y="3470"/>
                    <a:pt x="17279" y="0"/>
                    <a:pt x="17279" y="0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765;p40">
              <a:extLst>
                <a:ext uri="{FF2B5EF4-FFF2-40B4-BE49-F238E27FC236}">
                  <a16:creationId xmlns:a16="http://schemas.microsoft.com/office/drawing/2014/main" id="{137F1617-79A2-E87B-6E1D-0C68DEE9BE05}"/>
                </a:ext>
              </a:extLst>
            </p:cNvPr>
            <p:cNvSpPr/>
            <p:nvPr/>
          </p:nvSpPr>
          <p:spPr>
            <a:xfrm>
              <a:off x="4171550" y="2440775"/>
              <a:ext cx="555900" cy="797925"/>
            </a:xfrm>
            <a:custGeom>
              <a:avLst/>
              <a:gdLst/>
              <a:ahLst/>
              <a:cxnLst/>
              <a:rect b="b" l="l" r="r" t="t"/>
              <a:pathLst>
                <a:path extrusionOk="0" h="31917" w="22236">
                  <a:moveTo>
                    <a:pt x="549" y="12179"/>
                  </a:moveTo>
                  <a:cubicBezTo>
                    <a:pt x="1198" y="22208"/>
                    <a:pt x="5286" y="31917"/>
                    <a:pt x="11763" y="30893"/>
                  </a:cubicBezTo>
                  <a:cubicBezTo>
                    <a:pt x="19796" y="29624"/>
                    <a:pt x="22236" y="17440"/>
                    <a:pt x="21918" y="10800"/>
                  </a:cubicBezTo>
                  <a:cubicBezTo>
                    <a:pt x="21601" y="4160"/>
                    <a:pt x="17817" y="10"/>
                    <a:pt x="12058" y="3"/>
                  </a:cubicBezTo>
                  <a:cubicBezTo>
                    <a:pt x="6578" y="0"/>
                    <a:pt x="1" y="3687"/>
                    <a:pt x="549" y="12179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766;p40">
              <a:extLst>
                <a:ext uri="{FF2B5EF4-FFF2-40B4-BE49-F238E27FC236}">
                  <a16:creationId xmlns:a16="http://schemas.microsoft.com/office/drawing/2014/main" id="{77FB2F62-BC35-FFFD-4882-8DBFD92D5A65}"/>
                </a:ext>
              </a:extLst>
            </p:cNvPr>
            <p:cNvSpPr/>
            <p:nvPr/>
          </p:nvSpPr>
          <p:spPr>
            <a:xfrm>
              <a:off x="4686175" y="2729200"/>
              <a:ext cx="91250" cy="187500"/>
            </a:xfrm>
            <a:custGeom>
              <a:avLst/>
              <a:gdLst/>
              <a:ahLst/>
              <a:cxnLst/>
              <a:rect b="b" l="l" r="r" t="t"/>
              <a:pathLst>
                <a:path extrusionOk="0" h="7500" w="3650">
                  <a:moveTo>
                    <a:pt x="3220" y="3983"/>
                  </a:moveTo>
                  <a:cubicBezTo>
                    <a:pt x="2791" y="5982"/>
                    <a:pt x="1818" y="7500"/>
                    <a:pt x="1047" y="7372"/>
                  </a:cubicBezTo>
                  <a:cubicBezTo>
                    <a:pt x="277" y="7243"/>
                    <a:pt x="0" y="5518"/>
                    <a:pt x="430" y="3517"/>
                  </a:cubicBezTo>
                  <a:cubicBezTo>
                    <a:pt x="859" y="1518"/>
                    <a:pt x="1832" y="0"/>
                    <a:pt x="2603" y="130"/>
                  </a:cubicBezTo>
                  <a:cubicBezTo>
                    <a:pt x="3374" y="258"/>
                    <a:pt x="3650" y="1984"/>
                    <a:pt x="3220" y="3983"/>
                  </a:cubicBezTo>
                  <a:close/>
                </a:path>
              </a:pathLst>
            </a:custGeom>
            <a:solidFill>
              <a:srgbClr val="C1BCDA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767;p40">
              <a:extLst>
                <a:ext uri="{FF2B5EF4-FFF2-40B4-BE49-F238E27FC236}">
                  <a16:creationId xmlns:a16="http://schemas.microsoft.com/office/drawing/2014/main" id="{3CC29D6F-947F-5249-38D1-E00972532C19}"/>
                </a:ext>
              </a:extLst>
            </p:cNvPr>
            <p:cNvSpPr/>
            <p:nvPr/>
          </p:nvSpPr>
          <p:spPr>
            <a:xfrm>
              <a:off x="4155800" y="2397625"/>
              <a:ext cx="635925" cy="440775"/>
            </a:xfrm>
            <a:custGeom>
              <a:avLst/>
              <a:gdLst/>
              <a:ahLst/>
              <a:cxnLst/>
              <a:rect b="b" l="l" r="r" t="t"/>
              <a:pathLst>
                <a:path extrusionOk="0" h="17631" w="25437">
                  <a:moveTo>
                    <a:pt x="12170" y="1"/>
                  </a:moveTo>
                  <a:cubicBezTo>
                    <a:pt x="11898" y="1"/>
                    <a:pt x="11614" y="7"/>
                    <a:pt x="11316" y="19"/>
                  </a:cubicBezTo>
                  <a:cubicBezTo>
                    <a:pt x="4391" y="306"/>
                    <a:pt x="2695" y="3878"/>
                    <a:pt x="2750" y="5207"/>
                  </a:cubicBezTo>
                  <a:cubicBezTo>
                    <a:pt x="2805" y="6536"/>
                    <a:pt x="181" y="6645"/>
                    <a:pt x="91" y="9756"/>
                  </a:cubicBezTo>
                  <a:cubicBezTo>
                    <a:pt x="1" y="12866"/>
                    <a:pt x="86" y="13601"/>
                    <a:pt x="1310" y="15474"/>
                  </a:cubicBezTo>
                  <a:cubicBezTo>
                    <a:pt x="1310" y="15474"/>
                    <a:pt x="1219" y="11976"/>
                    <a:pt x="2408" y="11976"/>
                  </a:cubicBezTo>
                  <a:cubicBezTo>
                    <a:pt x="2414" y="11976"/>
                    <a:pt x="2420" y="11976"/>
                    <a:pt x="2426" y="11976"/>
                  </a:cubicBezTo>
                  <a:cubicBezTo>
                    <a:pt x="2491" y="11978"/>
                    <a:pt x="2554" y="11979"/>
                    <a:pt x="2615" y="11979"/>
                  </a:cubicBezTo>
                  <a:cubicBezTo>
                    <a:pt x="4555" y="11979"/>
                    <a:pt x="5237" y="11070"/>
                    <a:pt x="5237" y="11070"/>
                  </a:cubicBezTo>
                  <a:cubicBezTo>
                    <a:pt x="6898" y="12558"/>
                    <a:pt x="8754" y="12970"/>
                    <a:pt x="10493" y="12970"/>
                  </a:cubicBezTo>
                  <a:cubicBezTo>
                    <a:pt x="12644" y="12970"/>
                    <a:pt x="14614" y="12340"/>
                    <a:pt x="15809" y="12340"/>
                  </a:cubicBezTo>
                  <a:cubicBezTo>
                    <a:pt x="16494" y="12340"/>
                    <a:pt x="16925" y="12547"/>
                    <a:pt x="16990" y="13197"/>
                  </a:cubicBezTo>
                  <a:cubicBezTo>
                    <a:pt x="17176" y="15083"/>
                    <a:pt x="17782" y="15325"/>
                    <a:pt x="18408" y="15325"/>
                  </a:cubicBezTo>
                  <a:cubicBezTo>
                    <a:pt x="18624" y="15325"/>
                    <a:pt x="18843" y="15296"/>
                    <a:pt x="19047" y="15296"/>
                  </a:cubicBezTo>
                  <a:cubicBezTo>
                    <a:pt x="19441" y="15296"/>
                    <a:pt x="19784" y="15403"/>
                    <a:pt x="19955" y="16033"/>
                  </a:cubicBezTo>
                  <a:cubicBezTo>
                    <a:pt x="20135" y="16698"/>
                    <a:pt x="20377" y="17170"/>
                    <a:pt x="20588" y="17491"/>
                  </a:cubicBezTo>
                  <a:cubicBezTo>
                    <a:pt x="20652" y="17587"/>
                    <a:pt x="20755" y="17630"/>
                    <a:pt x="20859" y="17630"/>
                  </a:cubicBezTo>
                  <a:cubicBezTo>
                    <a:pt x="21010" y="17630"/>
                    <a:pt x="21162" y="17537"/>
                    <a:pt x="21193" y="17377"/>
                  </a:cubicBezTo>
                  <a:cubicBezTo>
                    <a:pt x="21934" y="13573"/>
                    <a:pt x="23816" y="13393"/>
                    <a:pt x="23816" y="13393"/>
                  </a:cubicBezTo>
                  <a:cubicBezTo>
                    <a:pt x="25437" y="5519"/>
                    <a:pt x="22112" y="3319"/>
                    <a:pt x="19968" y="3113"/>
                  </a:cubicBezTo>
                  <a:cubicBezTo>
                    <a:pt x="17916" y="2915"/>
                    <a:pt x="18209" y="1"/>
                    <a:pt x="1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768;p40">
              <a:extLst>
                <a:ext uri="{FF2B5EF4-FFF2-40B4-BE49-F238E27FC236}">
                  <a16:creationId xmlns:a16="http://schemas.microsoft.com/office/drawing/2014/main" id="{248FD1AA-01EB-AA25-80EE-6F7634F92C53}"/>
                </a:ext>
              </a:extLst>
            </p:cNvPr>
            <p:cNvSpPr/>
            <p:nvPr/>
          </p:nvSpPr>
          <p:spPr>
            <a:xfrm>
              <a:off x="4140675" y="3278750"/>
              <a:ext cx="349150" cy="417050"/>
            </a:xfrm>
            <a:custGeom>
              <a:avLst/>
              <a:gdLst/>
              <a:ahLst/>
              <a:cxnLst/>
              <a:rect b="b" l="l" r="r" t="t"/>
              <a:pathLst>
                <a:path extrusionOk="0" h="16682" w="13966">
                  <a:moveTo>
                    <a:pt x="6360" y="1"/>
                  </a:moveTo>
                  <a:cubicBezTo>
                    <a:pt x="4323" y="283"/>
                    <a:pt x="2370" y="631"/>
                    <a:pt x="514" y="1024"/>
                  </a:cubicBezTo>
                  <a:cubicBezTo>
                    <a:pt x="1" y="3923"/>
                    <a:pt x="2177" y="13313"/>
                    <a:pt x="6362" y="16519"/>
                  </a:cubicBezTo>
                  <a:cubicBezTo>
                    <a:pt x="6362" y="16519"/>
                    <a:pt x="6489" y="16681"/>
                    <a:pt x="6736" y="16681"/>
                  </a:cubicBezTo>
                  <a:cubicBezTo>
                    <a:pt x="7011" y="16681"/>
                    <a:pt x="7435" y="16479"/>
                    <a:pt x="7996" y="15622"/>
                  </a:cubicBezTo>
                  <a:cubicBezTo>
                    <a:pt x="9012" y="14071"/>
                    <a:pt x="12369" y="9511"/>
                    <a:pt x="13774" y="9511"/>
                  </a:cubicBezTo>
                  <a:cubicBezTo>
                    <a:pt x="13842" y="9511"/>
                    <a:pt x="13907" y="9522"/>
                    <a:pt x="13966" y="9545"/>
                  </a:cubicBezTo>
                  <a:lnTo>
                    <a:pt x="13961" y="9537"/>
                  </a:lnTo>
                  <a:cubicBezTo>
                    <a:pt x="11398" y="9003"/>
                    <a:pt x="7098" y="5674"/>
                    <a:pt x="6360" y="425"/>
                  </a:cubicBezTo>
                  <a:lnTo>
                    <a:pt x="6360" y="1"/>
                  </a:lnTo>
                  <a:close/>
                </a:path>
              </a:pathLst>
            </a:custGeom>
            <a:solidFill>
              <a:srgbClr val="385FD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769;p40">
              <a:extLst>
                <a:ext uri="{FF2B5EF4-FFF2-40B4-BE49-F238E27FC236}">
                  <a16:creationId xmlns:a16="http://schemas.microsoft.com/office/drawing/2014/main" id="{8DC52C5A-39FF-5E3C-3B98-C6AF1B963603}"/>
                </a:ext>
              </a:extLst>
            </p:cNvPr>
            <p:cNvSpPr/>
            <p:nvPr/>
          </p:nvSpPr>
          <p:spPr>
            <a:xfrm>
              <a:off x="4536625" y="3275600"/>
              <a:ext cx="344525" cy="431725"/>
            </a:xfrm>
            <a:custGeom>
              <a:avLst/>
              <a:gdLst/>
              <a:ahLst/>
              <a:cxnLst/>
              <a:rect b="b" l="l" r="r" t="t"/>
              <a:pathLst>
                <a:path extrusionOk="0" h="17269" w="13781">
                  <a:moveTo>
                    <a:pt x="55" y="9512"/>
                  </a:moveTo>
                  <a:cubicBezTo>
                    <a:pt x="36" y="9516"/>
                    <a:pt x="18" y="9522"/>
                    <a:pt x="0" y="9529"/>
                  </a:cubicBezTo>
                  <a:cubicBezTo>
                    <a:pt x="19" y="9523"/>
                    <a:pt x="37" y="9518"/>
                    <a:pt x="55" y="9512"/>
                  </a:cubicBezTo>
                  <a:close/>
                  <a:moveTo>
                    <a:pt x="7865" y="0"/>
                  </a:moveTo>
                  <a:cubicBezTo>
                    <a:pt x="7849" y="738"/>
                    <a:pt x="7828" y="1384"/>
                    <a:pt x="7803" y="1879"/>
                  </a:cubicBezTo>
                  <a:cubicBezTo>
                    <a:pt x="7613" y="5410"/>
                    <a:pt x="2859" y="8634"/>
                    <a:pt x="55" y="9512"/>
                  </a:cubicBezTo>
                  <a:lnTo>
                    <a:pt x="55" y="9512"/>
                  </a:lnTo>
                  <a:cubicBezTo>
                    <a:pt x="91" y="9504"/>
                    <a:pt x="128" y="9500"/>
                    <a:pt x="168" y="9500"/>
                  </a:cubicBezTo>
                  <a:cubicBezTo>
                    <a:pt x="1688" y="9500"/>
                    <a:pt x="6207" y="15454"/>
                    <a:pt x="7017" y="16807"/>
                  </a:cubicBezTo>
                  <a:cubicBezTo>
                    <a:pt x="7203" y="17120"/>
                    <a:pt x="7425" y="17269"/>
                    <a:pt x="7673" y="17269"/>
                  </a:cubicBezTo>
                  <a:cubicBezTo>
                    <a:pt x="8543" y="17269"/>
                    <a:pt x="9744" y="15438"/>
                    <a:pt x="10939" y="12386"/>
                  </a:cubicBezTo>
                  <a:cubicBezTo>
                    <a:pt x="12056" y="9535"/>
                    <a:pt x="13780" y="4624"/>
                    <a:pt x="13057" y="1156"/>
                  </a:cubicBezTo>
                  <a:cubicBezTo>
                    <a:pt x="11348" y="679"/>
                    <a:pt x="9615" y="292"/>
                    <a:pt x="7865" y="0"/>
                  </a:cubicBezTo>
                  <a:close/>
                </a:path>
              </a:pathLst>
            </a:custGeom>
            <a:solidFill>
              <a:srgbClr val="385FD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770;p40">
              <a:extLst>
                <a:ext uri="{FF2B5EF4-FFF2-40B4-BE49-F238E27FC236}">
                  <a16:creationId xmlns:a16="http://schemas.microsoft.com/office/drawing/2014/main" id="{3333C5EA-B1A3-F937-BC87-0939C3002E4E}"/>
                </a:ext>
              </a:extLst>
            </p:cNvPr>
            <p:cNvSpPr/>
            <p:nvPr/>
          </p:nvSpPr>
          <p:spPr>
            <a:xfrm>
              <a:off x="4155975" y="3214950"/>
              <a:ext cx="333975" cy="464625"/>
            </a:xfrm>
            <a:custGeom>
              <a:avLst/>
              <a:gdLst/>
              <a:ahLst/>
              <a:cxnLst/>
              <a:rect b="b" l="l" r="r" t="t"/>
              <a:pathLst>
                <a:path extrusionOk="0" h="18585" w="13359">
                  <a:moveTo>
                    <a:pt x="5753" y="2977"/>
                  </a:moveTo>
                  <a:lnTo>
                    <a:pt x="5753" y="1"/>
                  </a:lnTo>
                  <a:cubicBezTo>
                    <a:pt x="3171" y="1136"/>
                    <a:pt x="779" y="2093"/>
                    <a:pt x="515" y="3571"/>
                  </a:cubicBezTo>
                  <a:cubicBezTo>
                    <a:pt x="0" y="6467"/>
                    <a:pt x="2325" y="14884"/>
                    <a:pt x="5753" y="17855"/>
                  </a:cubicBezTo>
                  <a:cubicBezTo>
                    <a:pt x="5753" y="17855"/>
                    <a:pt x="6323" y="18584"/>
                    <a:pt x="7389" y="16958"/>
                  </a:cubicBezTo>
                  <a:cubicBezTo>
                    <a:pt x="8453" y="15333"/>
                    <a:pt x="12097" y="11609"/>
                    <a:pt x="13358" y="12097"/>
                  </a:cubicBezTo>
                  <a:lnTo>
                    <a:pt x="13354" y="12089"/>
                  </a:lnTo>
                  <a:cubicBezTo>
                    <a:pt x="10791" y="11557"/>
                    <a:pt x="6491" y="8226"/>
                    <a:pt x="5753" y="29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771;p40">
              <a:extLst>
                <a:ext uri="{FF2B5EF4-FFF2-40B4-BE49-F238E27FC236}">
                  <a16:creationId xmlns:a16="http://schemas.microsoft.com/office/drawing/2014/main" id="{C3C49D34-B936-C45E-8F48-9E443BC43127}"/>
                </a:ext>
              </a:extLst>
            </p:cNvPr>
            <p:cNvSpPr/>
            <p:nvPr/>
          </p:nvSpPr>
          <p:spPr>
            <a:xfrm>
              <a:off x="4536750" y="3189400"/>
              <a:ext cx="332075" cy="511175"/>
            </a:xfrm>
            <a:custGeom>
              <a:avLst/>
              <a:gdLst/>
              <a:ahLst/>
              <a:cxnLst/>
              <a:rect b="b" l="l" r="r" t="t"/>
              <a:pathLst>
                <a:path extrusionOk="0" h="20447" w="13283">
                  <a:moveTo>
                    <a:pt x="12117" y="3494"/>
                  </a:moveTo>
                  <a:cubicBezTo>
                    <a:pt x="11403" y="1877"/>
                    <a:pt x="9085" y="563"/>
                    <a:pt x="7898" y="1"/>
                  </a:cubicBezTo>
                  <a:cubicBezTo>
                    <a:pt x="7891" y="2199"/>
                    <a:pt x="7865" y="4157"/>
                    <a:pt x="7801" y="5327"/>
                  </a:cubicBezTo>
                  <a:cubicBezTo>
                    <a:pt x="7610" y="8881"/>
                    <a:pt x="2797" y="12124"/>
                    <a:pt x="0" y="12977"/>
                  </a:cubicBezTo>
                  <a:lnTo>
                    <a:pt x="0" y="12977"/>
                  </a:lnTo>
                  <a:cubicBezTo>
                    <a:pt x="1320" y="12464"/>
                    <a:pt x="6175" y="17632"/>
                    <a:pt x="7015" y="19039"/>
                  </a:cubicBezTo>
                  <a:cubicBezTo>
                    <a:pt x="7857" y="20446"/>
                    <a:pt x="8897" y="18807"/>
                    <a:pt x="10604" y="14952"/>
                  </a:cubicBezTo>
                  <a:cubicBezTo>
                    <a:pt x="12341" y="11028"/>
                    <a:pt x="13283" y="6131"/>
                    <a:pt x="12117" y="3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772;p40">
              <a:extLst>
                <a:ext uri="{FF2B5EF4-FFF2-40B4-BE49-F238E27FC236}">
                  <a16:creationId xmlns:a16="http://schemas.microsoft.com/office/drawing/2014/main" id="{0F535176-5965-C2BB-E660-E9E923012C1C}"/>
                </a:ext>
              </a:extLst>
            </p:cNvPr>
            <p:cNvSpPr/>
            <p:nvPr/>
          </p:nvSpPr>
          <p:spPr>
            <a:xfrm>
              <a:off x="5038050" y="3551950"/>
              <a:ext cx="503425" cy="1002925"/>
            </a:xfrm>
            <a:custGeom>
              <a:avLst/>
              <a:gdLst/>
              <a:ahLst/>
              <a:cxnLst/>
              <a:rect b="b" l="l" r="r" t="t"/>
              <a:pathLst>
                <a:path extrusionOk="0" h="40117" w="20137">
                  <a:moveTo>
                    <a:pt x="20137" y="40116"/>
                  </a:moveTo>
                  <a:cubicBezTo>
                    <a:pt x="20137" y="28765"/>
                    <a:pt x="16830" y="6015"/>
                    <a:pt x="11584" y="0"/>
                  </a:cubicBezTo>
                  <a:cubicBezTo>
                    <a:pt x="11584" y="0"/>
                    <a:pt x="3374" y="4392"/>
                    <a:pt x="776" y="18311"/>
                  </a:cubicBezTo>
                  <a:cubicBezTo>
                    <a:pt x="1" y="22470"/>
                    <a:pt x="1321" y="34352"/>
                    <a:pt x="1663" y="3936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773;p40">
              <a:extLst>
                <a:ext uri="{FF2B5EF4-FFF2-40B4-BE49-F238E27FC236}">
                  <a16:creationId xmlns:a16="http://schemas.microsoft.com/office/drawing/2014/main" id="{FF243DA8-1434-B91C-37F9-AA8788C93D69}"/>
                </a:ext>
              </a:extLst>
            </p:cNvPr>
            <p:cNvSpPr/>
            <p:nvPr/>
          </p:nvSpPr>
          <p:spPr>
            <a:xfrm>
              <a:off x="4736425" y="4350775"/>
              <a:ext cx="818950" cy="483450"/>
            </a:xfrm>
            <a:custGeom>
              <a:avLst/>
              <a:gdLst/>
              <a:ahLst/>
              <a:cxnLst/>
              <a:rect b="b" l="l" r="r" t="t"/>
              <a:pathLst>
                <a:path extrusionOk="0" h="19338" w="32758">
                  <a:moveTo>
                    <a:pt x="185" y="19337"/>
                  </a:moveTo>
                  <a:lnTo>
                    <a:pt x="25099" y="19337"/>
                  </a:lnTo>
                  <a:cubicBezTo>
                    <a:pt x="28789" y="19337"/>
                    <a:pt x="32758" y="16324"/>
                    <a:pt x="32200" y="8163"/>
                  </a:cubicBezTo>
                  <a:cubicBezTo>
                    <a:pt x="31644" y="0"/>
                    <a:pt x="18289" y="1145"/>
                    <a:pt x="13727" y="7416"/>
                  </a:cubicBezTo>
                  <a:lnTo>
                    <a:pt x="1" y="951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774;p40">
              <a:extLst>
                <a:ext uri="{FF2B5EF4-FFF2-40B4-BE49-F238E27FC236}">
                  <a16:creationId xmlns:a16="http://schemas.microsoft.com/office/drawing/2014/main" id="{B2BEFEE4-16E2-5673-41D3-5B37D5675F3E}"/>
                </a:ext>
              </a:extLst>
            </p:cNvPr>
            <p:cNvSpPr/>
            <p:nvPr/>
          </p:nvSpPr>
          <p:spPr>
            <a:xfrm>
              <a:off x="4036300" y="4552300"/>
              <a:ext cx="825900" cy="281925"/>
            </a:xfrm>
            <a:custGeom>
              <a:avLst/>
              <a:gdLst/>
              <a:ahLst/>
              <a:cxnLst/>
              <a:rect b="b" l="l" r="r" t="t"/>
              <a:pathLst>
                <a:path extrusionOk="0" h="11277" w="33036">
                  <a:moveTo>
                    <a:pt x="15638" y="10777"/>
                  </a:moveTo>
                  <a:lnTo>
                    <a:pt x="16816" y="9672"/>
                  </a:lnTo>
                  <a:lnTo>
                    <a:pt x="20399" y="10941"/>
                  </a:lnTo>
                  <a:cubicBezTo>
                    <a:pt x="21021" y="11163"/>
                    <a:pt x="21676" y="11275"/>
                    <a:pt x="22336" y="11275"/>
                  </a:cubicBezTo>
                  <a:lnTo>
                    <a:pt x="29449" y="11275"/>
                  </a:lnTo>
                  <a:cubicBezTo>
                    <a:pt x="29449" y="11275"/>
                    <a:pt x="32814" y="10555"/>
                    <a:pt x="32925" y="6583"/>
                  </a:cubicBezTo>
                  <a:cubicBezTo>
                    <a:pt x="33035" y="2611"/>
                    <a:pt x="29615" y="1452"/>
                    <a:pt x="28124" y="1452"/>
                  </a:cubicBezTo>
                  <a:lnTo>
                    <a:pt x="20328" y="1452"/>
                  </a:lnTo>
                  <a:cubicBezTo>
                    <a:pt x="19936" y="1452"/>
                    <a:pt x="19548" y="1411"/>
                    <a:pt x="19164" y="1332"/>
                  </a:cubicBezTo>
                  <a:lnTo>
                    <a:pt x="13619" y="173"/>
                  </a:lnTo>
                  <a:cubicBezTo>
                    <a:pt x="12800" y="1"/>
                    <a:pt x="11947" y="137"/>
                    <a:pt x="11221" y="554"/>
                  </a:cubicBezTo>
                  <a:lnTo>
                    <a:pt x="8077" y="2360"/>
                  </a:lnTo>
                  <a:cubicBezTo>
                    <a:pt x="7469" y="2709"/>
                    <a:pt x="6910" y="3139"/>
                    <a:pt x="6414" y="3635"/>
                  </a:cubicBezTo>
                  <a:lnTo>
                    <a:pt x="711" y="9350"/>
                  </a:lnTo>
                  <a:cubicBezTo>
                    <a:pt x="1" y="10060"/>
                    <a:pt x="506" y="11276"/>
                    <a:pt x="1510" y="11276"/>
                  </a:cubicBezTo>
                  <a:lnTo>
                    <a:pt x="14376" y="11276"/>
                  </a:lnTo>
                  <a:cubicBezTo>
                    <a:pt x="14845" y="11276"/>
                    <a:pt x="15295" y="11098"/>
                    <a:pt x="15638" y="10777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775;p40">
              <a:extLst>
                <a:ext uri="{FF2B5EF4-FFF2-40B4-BE49-F238E27FC236}">
                  <a16:creationId xmlns:a16="http://schemas.microsoft.com/office/drawing/2014/main" id="{5EC1DF5D-2421-7156-1067-619B4BB75154}"/>
                </a:ext>
              </a:extLst>
            </p:cNvPr>
            <p:cNvSpPr/>
            <p:nvPr/>
          </p:nvSpPr>
          <p:spPr>
            <a:xfrm>
              <a:off x="5074650" y="2672900"/>
              <a:ext cx="1105475" cy="1408775"/>
            </a:xfrm>
            <a:custGeom>
              <a:avLst/>
              <a:gdLst/>
              <a:ahLst/>
              <a:cxnLst/>
              <a:rect b="b" l="l" r="r" t="t"/>
              <a:pathLst>
                <a:path extrusionOk="0" h="56351" w="44219">
                  <a:moveTo>
                    <a:pt x="40175" y="3086"/>
                  </a:moveTo>
                  <a:cubicBezTo>
                    <a:pt x="34834" y="1"/>
                    <a:pt x="25474" y="8781"/>
                    <a:pt x="27488" y="19158"/>
                  </a:cubicBezTo>
                  <a:cubicBezTo>
                    <a:pt x="29501" y="29536"/>
                    <a:pt x="18104" y="42412"/>
                    <a:pt x="18104" y="42412"/>
                  </a:cubicBezTo>
                  <a:cubicBezTo>
                    <a:pt x="18104" y="42412"/>
                    <a:pt x="5186" y="47600"/>
                    <a:pt x="0" y="48582"/>
                  </a:cubicBezTo>
                  <a:cubicBezTo>
                    <a:pt x="1245" y="50349"/>
                    <a:pt x="2663" y="52972"/>
                    <a:pt x="3307" y="56350"/>
                  </a:cubicBezTo>
                  <a:cubicBezTo>
                    <a:pt x="11791" y="55652"/>
                    <a:pt x="23961" y="53926"/>
                    <a:pt x="28882" y="49827"/>
                  </a:cubicBezTo>
                  <a:cubicBezTo>
                    <a:pt x="36317" y="43631"/>
                    <a:pt x="44214" y="20784"/>
                    <a:pt x="44216" y="13526"/>
                  </a:cubicBezTo>
                  <a:cubicBezTo>
                    <a:pt x="44219" y="5078"/>
                    <a:pt x="40175" y="3086"/>
                    <a:pt x="40175" y="308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776;p40">
              <a:extLst>
                <a:ext uri="{FF2B5EF4-FFF2-40B4-BE49-F238E27FC236}">
                  <a16:creationId xmlns:a16="http://schemas.microsoft.com/office/drawing/2014/main" id="{59F229E8-9B33-0A0B-7EC1-8A1B4369B125}"/>
                </a:ext>
              </a:extLst>
            </p:cNvPr>
            <p:cNvSpPr/>
            <p:nvPr/>
          </p:nvSpPr>
          <p:spPr>
            <a:xfrm>
              <a:off x="4294225" y="3887450"/>
              <a:ext cx="863125" cy="333175"/>
            </a:xfrm>
            <a:custGeom>
              <a:avLst/>
              <a:gdLst/>
              <a:ahLst/>
              <a:cxnLst/>
              <a:rect b="b" l="l" r="r" t="t"/>
              <a:pathLst>
                <a:path extrusionOk="0" h="13327" w="34525">
                  <a:moveTo>
                    <a:pt x="29867" y="161"/>
                  </a:moveTo>
                  <a:lnTo>
                    <a:pt x="13166" y="161"/>
                  </a:lnTo>
                  <a:cubicBezTo>
                    <a:pt x="13166" y="161"/>
                    <a:pt x="1238" y="4201"/>
                    <a:pt x="929" y="4891"/>
                  </a:cubicBezTo>
                  <a:cubicBezTo>
                    <a:pt x="619" y="5581"/>
                    <a:pt x="0" y="9690"/>
                    <a:pt x="929" y="10656"/>
                  </a:cubicBezTo>
                  <a:cubicBezTo>
                    <a:pt x="1859" y="11623"/>
                    <a:pt x="7899" y="13327"/>
                    <a:pt x="9449" y="13017"/>
                  </a:cubicBezTo>
                  <a:cubicBezTo>
                    <a:pt x="10998" y="12706"/>
                    <a:pt x="23078" y="8215"/>
                    <a:pt x="25867" y="8215"/>
                  </a:cubicBezTo>
                  <a:cubicBezTo>
                    <a:pt x="26810" y="8215"/>
                    <a:pt x="30186" y="8125"/>
                    <a:pt x="34524" y="7768"/>
                  </a:cubicBezTo>
                  <a:cubicBezTo>
                    <a:pt x="33880" y="4390"/>
                    <a:pt x="32462" y="1767"/>
                    <a:pt x="31217" y="0"/>
                  </a:cubicBezTo>
                  <a:cubicBezTo>
                    <a:pt x="30676" y="103"/>
                    <a:pt x="30216" y="161"/>
                    <a:pt x="29867" y="161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777;p40">
              <a:extLst>
                <a:ext uri="{FF2B5EF4-FFF2-40B4-BE49-F238E27FC236}">
                  <a16:creationId xmlns:a16="http://schemas.microsoft.com/office/drawing/2014/main" id="{845CCE3A-2B17-959F-9B8B-B55084F547F3}"/>
                </a:ext>
              </a:extLst>
            </p:cNvPr>
            <p:cNvSpPr/>
            <p:nvPr/>
          </p:nvSpPr>
          <p:spPr>
            <a:xfrm>
              <a:off x="2365100" y="3389875"/>
              <a:ext cx="318675" cy="306950"/>
            </a:xfrm>
            <a:custGeom>
              <a:avLst/>
              <a:gdLst/>
              <a:ahLst/>
              <a:cxnLst/>
              <a:rect b="b" l="l" r="r" t="t"/>
              <a:pathLst>
                <a:path extrusionOk="0" h="12278" w="12747">
                  <a:moveTo>
                    <a:pt x="1" y="8967"/>
                  </a:moveTo>
                  <a:cubicBezTo>
                    <a:pt x="1" y="8967"/>
                    <a:pt x="4185" y="12277"/>
                    <a:pt x="8467" y="8967"/>
                  </a:cubicBezTo>
                  <a:cubicBezTo>
                    <a:pt x="12746" y="5656"/>
                    <a:pt x="9798" y="1"/>
                    <a:pt x="9798" y="1"/>
                  </a:cubicBezTo>
                  <a:lnTo>
                    <a:pt x="1" y="522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778;p40">
              <a:extLst>
                <a:ext uri="{FF2B5EF4-FFF2-40B4-BE49-F238E27FC236}">
                  <a16:creationId xmlns:a16="http://schemas.microsoft.com/office/drawing/2014/main" id="{1445B070-F49D-7A1E-6103-624FAC0CFBB5}"/>
                </a:ext>
              </a:extLst>
            </p:cNvPr>
            <p:cNvSpPr/>
            <p:nvPr/>
          </p:nvSpPr>
          <p:spPr>
            <a:xfrm>
              <a:off x="2314775" y="2838350"/>
              <a:ext cx="201275" cy="619025"/>
            </a:xfrm>
            <a:custGeom>
              <a:avLst/>
              <a:gdLst/>
              <a:ahLst/>
              <a:cxnLst/>
              <a:rect b="b" l="l" r="r" t="t"/>
              <a:pathLst>
                <a:path extrusionOk="0" h="24761" w="8051">
                  <a:moveTo>
                    <a:pt x="8051" y="1"/>
                  </a:moveTo>
                  <a:lnTo>
                    <a:pt x="8051" y="24761"/>
                  </a:lnTo>
                  <a:lnTo>
                    <a:pt x="0" y="24761"/>
                  </a:lnTo>
                  <a:lnTo>
                    <a:pt x="0" y="1356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779;p40">
              <a:extLst>
                <a:ext uri="{FF2B5EF4-FFF2-40B4-BE49-F238E27FC236}">
                  <a16:creationId xmlns:a16="http://schemas.microsoft.com/office/drawing/2014/main" id="{C294F53C-ED2E-03DA-26C1-95676B05DB3D}"/>
                </a:ext>
              </a:extLst>
            </p:cNvPr>
            <p:cNvSpPr/>
            <p:nvPr/>
          </p:nvSpPr>
          <p:spPr>
            <a:xfrm>
              <a:off x="1988425" y="3944575"/>
              <a:ext cx="473100" cy="889650"/>
            </a:xfrm>
            <a:custGeom>
              <a:avLst/>
              <a:gdLst/>
              <a:ahLst/>
              <a:cxnLst/>
              <a:rect b="b" l="l" r="r" t="t"/>
              <a:pathLst>
                <a:path extrusionOk="0" h="35586" w="18924">
                  <a:moveTo>
                    <a:pt x="7979" y="17272"/>
                  </a:moveTo>
                  <a:cubicBezTo>
                    <a:pt x="7205" y="21403"/>
                    <a:pt x="2802" y="27206"/>
                    <a:pt x="1" y="35585"/>
                  </a:cubicBezTo>
                  <a:lnTo>
                    <a:pt x="16002" y="35585"/>
                  </a:lnTo>
                  <a:cubicBezTo>
                    <a:pt x="17537" y="25520"/>
                    <a:pt x="18924" y="12010"/>
                    <a:pt x="16735" y="0"/>
                  </a:cubicBezTo>
                  <a:lnTo>
                    <a:pt x="7508" y="0"/>
                  </a:lnTo>
                  <a:cubicBezTo>
                    <a:pt x="8361" y="4048"/>
                    <a:pt x="8708" y="13385"/>
                    <a:pt x="7979" y="1727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780;p40">
              <a:extLst>
                <a:ext uri="{FF2B5EF4-FFF2-40B4-BE49-F238E27FC236}">
                  <a16:creationId xmlns:a16="http://schemas.microsoft.com/office/drawing/2014/main" id="{805DA385-1240-208E-0156-3A86CC0BBE3F}"/>
                </a:ext>
              </a:extLst>
            </p:cNvPr>
            <p:cNvSpPr/>
            <p:nvPr/>
          </p:nvSpPr>
          <p:spPr>
            <a:xfrm>
              <a:off x="1804250" y="3944575"/>
              <a:ext cx="401900" cy="889650"/>
            </a:xfrm>
            <a:custGeom>
              <a:avLst/>
              <a:gdLst/>
              <a:ahLst/>
              <a:cxnLst/>
              <a:rect b="b" l="l" r="r" t="t"/>
              <a:pathLst>
                <a:path extrusionOk="0" h="35586" w="16076">
                  <a:moveTo>
                    <a:pt x="1" y="16376"/>
                  </a:moveTo>
                  <a:cubicBezTo>
                    <a:pt x="1" y="16376"/>
                    <a:pt x="1853" y="25366"/>
                    <a:pt x="3118" y="35585"/>
                  </a:cubicBezTo>
                  <a:lnTo>
                    <a:pt x="7368" y="35585"/>
                  </a:lnTo>
                  <a:cubicBezTo>
                    <a:pt x="10169" y="27206"/>
                    <a:pt x="14572" y="21403"/>
                    <a:pt x="15346" y="17272"/>
                  </a:cubicBezTo>
                  <a:cubicBezTo>
                    <a:pt x="16075" y="13385"/>
                    <a:pt x="15728" y="4048"/>
                    <a:pt x="14875" y="0"/>
                  </a:cubicBezTo>
                  <a:lnTo>
                    <a:pt x="383" y="0"/>
                  </a:lnTo>
                  <a:close/>
                </a:path>
              </a:pathLst>
            </a:custGeom>
            <a:solidFill>
              <a:srgbClr val="1C399B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781;p40">
              <a:extLst>
                <a:ext uri="{FF2B5EF4-FFF2-40B4-BE49-F238E27FC236}">
                  <a16:creationId xmlns:a16="http://schemas.microsoft.com/office/drawing/2014/main" id="{4CBF494B-4423-860C-7BB1-A1BED3B93E02}"/>
                </a:ext>
              </a:extLst>
            </p:cNvPr>
            <p:cNvSpPr/>
            <p:nvPr/>
          </p:nvSpPr>
          <p:spPr>
            <a:xfrm>
              <a:off x="1472000" y="3912600"/>
              <a:ext cx="734150" cy="921625"/>
            </a:xfrm>
            <a:custGeom>
              <a:avLst/>
              <a:gdLst/>
              <a:ahLst/>
              <a:cxnLst/>
              <a:rect b="b" l="l" r="r" t="t"/>
              <a:pathLst>
                <a:path extrusionOk="0" h="36865" w="29366">
                  <a:moveTo>
                    <a:pt x="28165" y="1279"/>
                  </a:moveTo>
                  <a:cubicBezTo>
                    <a:pt x="28056" y="760"/>
                    <a:pt x="27939" y="322"/>
                    <a:pt x="27815" y="0"/>
                  </a:cubicBezTo>
                  <a:lnTo>
                    <a:pt x="1" y="0"/>
                  </a:lnTo>
                  <a:cubicBezTo>
                    <a:pt x="384" y="13387"/>
                    <a:pt x="1439" y="26710"/>
                    <a:pt x="2074" y="36864"/>
                  </a:cubicBezTo>
                  <a:lnTo>
                    <a:pt x="20659" y="36864"/>
                  </a:lnTo>
                  <a:cubicBezTo>
                    <a:pt x="23459" y="28485"/>
                    <a:pt x="27863" y="22682"/>
                    <a:pt x="28637" y="18551"/>
                  </a:cubicBezTo>
                  <a:cubicBezTo>
                    <a:pt x="29365" y="14664"/>
                    <a:pt x="29018" y="5327"/>
                    <a:pt x="28165" y="12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782;p40">
              <a:extLst>
                <a:ext uri="{FF2B5EF4-FFF2-40B4-BE49-F238E27FC236}">
                  <a16:creationId xmlns:a16="http://schemas.microsoft.com/office/drawing/2014/main" id="{EA81D768-2317-FA83-9343-DCF8BA1DBFEE}"/>
                </a:ext>
              </a:extLst>
            </p:cNvPr>
            <p:cNvSpPr/>
            <p:nvPr/>
          </p:nvSpPr>
          <p:spPr>
            <a:xfrm>
              <a:off x="1169600" y="2177125"/>
              <a:ext cx="1393475" cy="1986775"/>
            </a:xfrm>
            <a:custGeom>
              <a:avLst/>
              <a:gdLst/>
              <a:ahLst/>
              <a:cxnLst/>
              <a:rect b="b" l="l" r="r" t="t"/>
              <a:pathLst>
                <a:path extrusionOk="0" h="79471" w="55739">
                  <a:moveTo>
                    <a:pt x="31055" y="4414"/>
                  </a:moveTo>
                  <a:cubicBezTo>
                    <a:pt x="14603" y="0"/>
                    <a:pt x="3490" y="7345"/>
                    <a:pt x="1666" y="17892"/>
                  </a:cubicBezTo>
                  <a:cubicBezTo>
                    <a:pt x="0" y="27525"/>
                    <a:pt x="12095" y="57356"/>
                    <a:pt x="12095" y="69419"/>
                  </a:cubicBezTo>
                  <a:cubicBezTo>
                    <a:pt x="12095" y="69419"/>
                    <a:pt x="31596" y="79471"/>
                    <a:pt x="49487" y="70698"/>
                  </a:cubicBezTo>
                  <a:cubicBezTo>
                    <a:pt x="49487" y="70698"/>
                    <a:pt x="46804" y="57904"/>
                    <a:pt x="49487" y="46573"/>
                  </a:cubicBezTo>
                  <a:cubicBezTo>
                    <a:pt x="52171" y="35241"/>
                    <a:pt x="55739" y="28749"/>
                    <a:pt x="52708" y="20620"/>
                  </a:cubicBezTo>
                  <a:cubicBezTo>
                    <a:pt x="50060" y="13518"/>
                    <a:pt x="38750" y="6480"/>
                    <a:pt x="31055" y="441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783;p40">
              <a:extLst>
                <a:ext uri="{FF2B5EF4-FFF2-40B4-BE49-F238E27FC236}">
                  <a16:creationId xmlns:a16="http://schemas.microsoft.com/office/drawing/2014/main" id="{7ABA11CF-A317-0153-FDA0-979B1CD7078B}"/>
                </a:ext>
              </a:extLst>
            </p:cNvPr>
            <p:cNvSpPr/>
            <p:nvPr/>
          </p:nvSpPr>
          <p:spPr>
            <a:xfrm>
              <a:off x="1813450" y="1987225"/>
              <a:ext cx="445075" cy="604225"/>
            </a:xfrm>
            <a:custGeom>
              <a:avLst/>
              <a:gdLst/>
              <a:ahLst/>
              <a:cxnLst/>
              <a:rect b="b" l="l" r="r" t="t"/>
              <a:pathLst>
                <a:path extrusionOk="0" h="24169" w="17803">
                  <a:moveTo>
                    <a:pt x="11450" y="1115"/>
                  </a:moveTo>
                  <a:cubicBezTo>
                    <a:pt x="11450" y="1115"/>
                    <a:pt x="5240" y="8924"/>
                    <a:pt x="2621" y="11413"/>
                  </a:cubicBezTo>
                  <a:cubicBezTo>
                    <a:pt x="1" y="13902"/>
                    <a:pt x="4835" y="18993"/>
                    <a:pt x="8503" y="21155"/>
                  </a:cubicBezTo>
                  <a:cubicBezTo>
                    <a:pt x="10926" y="22583"/>
                    <a:pt x="16034" y="24168"/>
                    <a:pt x="14528" y="19715"/>
                  </a:cubicBezTo>
                  <a:cubicBezTo>
                    <a:pt x="14528" y="19715"/>
                    <a:pt x="13676" y="17226"/>
                    <a:pt x="17803" y="13689"/>
                  </a:cubicBezTo>
                  <a:cubicBezTo>
                    <a:pt x="17803" y="13689"/>
                    <a:pt x="13218" y="1"/>
                    <a:pt x="11450" y="1115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784;p40">
              <a:extLst>
                <a:ext uri="{FF2B5EF4-FFF2-40B4-BE49-F238E27FC236}">
                  <a16:creationId xmlns:a16="http://schemas.microsoft.com/office/drawing/2014/main" id="{D9A5C619-5B96-279F-E0A7-BB48719BC023}"/>
                </a:ext>
              </a:extLst>
            </p:cNvPr>
            <p:cNvSpPr/>
            <p:nvPr/>
          </p:nvSpPr>
          <p:spPr>
            <a:xfrm>
              <a:off x="2037425" y="2078375"/>
              <a:ext cx="221100" cy="401700"/>
            </a:xfrm>
            <a:custGeom>
              <a:avLst/>
              <a:gdLst/>
              <a:ahLst/>
              <a:cxnLst/>
              <a:rect b="b" l="l" r="r" t="t"/>
              <a:pathLst>
                <a:path extrusionOk="0" h="16068" w="8844">
                  <a:moveTo>
                    <a:pt x="4803" y="1"/>
                  </a:moveTo>
                  <a:lnTo>
                    <a:pt x="2780" y="955"/>
                  </a:lnTo>
                  <a:cubicBezTo>
                    <a:pt x="424" y="5789"/>
                    <a:pt x="0" y="14897"/>
                    <a:pt x="5569" y="16067"/>
                  </a:cubicBezTo>
                  <a:lnTo>
                    <a:pt x="5569" y="16067"/>
                  </a:lnTo>
                  <a:cubicBezTo>
                    <a:pt x="5567" y="16066"/>
                    <a:pt x="4720" y="13578"/>
                    <a:pt x="8844" y="10043"/>
                  </a:cubicBezTo>
                  <a:cubicBezTo>
                    <a:pt x="8844" y="10043"/>
                    <a:pt x="6717" y="3699"/>
                    <a:pt x="4803" y="1"/>
                  </a:cubicBezTo>
                  <a:close/>
                  <a:moveTo>
                    <a:pt x="5569" y="16067"/>
                  </a:moveTo>
                  <a:cubicBezTo>
                    <a:pt x="5569" y="16067"/>
                    <a:pt x="5569" y="16067"/>
                    <a:pt x="5569" y="16067"/>
                  </a:cubicBezTo>
                  <a:cubicBezTo>
                    <a:pt x="5569" y="16067"/>
                    <a:pt x="5569" y="16067"/>
                    <a:pt x="5569" y="16067"/>
                  </a:cubicBezTo>
                  <a:cubicBezTo>
                    <a:pt x="5569" y="16067"/>
                    <a:pt x="5569" y="16067"/>
                    <a:pt x="5569" y="16067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785;p40">
              <a:extLst>
                <a:ext uri="{FF2B5EF4-FFF2-40B4-BE49-F238E27FC236}">
                  <a16:creationId xmlns:a16="http://schemas.microsoft.com/office/drawing/2014/main" id="{94DDE80E-A765-BE60-DBFD-15E3E9F95F36}"/>
                </a:ext>
              </a:extLst>
            </p:cNvPr>
            <p:cNvSpPr/>
            <p:nvPr/>
          </p:nvSpPr>
          <p:spPr>
            <a:xfrm>
              <a:off x="2062775" y="1834125"/>
              <a:ext cx="510375" cy="585200"/>
            </a:xfrm>
            <a:custGeom>
              <a:avLst/>
              <a:gdLst/>
              <a:ahLst/>
              <a:cxnLst/>
              <a:rect b="b" l="l" r="r" t="t"/>
              <a:pathLst>
                <a:path extrusionOk="0" h="23408" w="20415">
                  <a:moveTo>
                    <a:pt x="3925" y="5832"/>
                  </a:moveTo>
                  <a:cubicBezTo>
                    <a:pt x="4450" y="2856"/>
                    <a:pt x="1789" y="2631"/>
                    <a:pt x="954" y="5117"/>
                  </a:cubicBezTo>
                  <a:cubicBezTo>
                    <a:pt x="0" y="7956"/>
                    <a:pt x="1052" y="9924"/>
                    <a:pt x="2145" y="9269"/>
                  </a:cubicBezTo>
                  <a:cubicBezTo>
                    <a:pt x="2145" y="9269"/>
                    <a:pt x="24" y="15682"/>
                    <a:pt x="2693" y="19544"/>
                  </a:cubicBezTo>
                  <a:cubicBezTo>
                    <a:pt x="5363" y="23407"/>
                    <a:pt x="8771" y="21921"/>
                    <a:pt x="13030" y="17727"/>
                  </a:cubicBezTo>
                  <a:cubicBezTo>
                    <a:pt x="16694" y="14118"/>
                    <a:pt x="19078" y="9712"/>
                    <a:pt x="19448" y="8015"/>
                  </a:cubicBezTo>
                  <a:cubicBezTo>
                    <a:pt x="20414" y="3584"/>
                    <a:pt x="15814" y="1"/>
                    <a:pt x="11497" y="234"/>
                  </a:cubicBezTo>
                  <a:cubicBezTo>
                    <a:pt x="6214" y="517"/>
                    <a:pt x="3925" y="5832"/>
                    <a:pt x="3925" y="5832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786;p40">
              <a:extLst>
                <a:ext uri="{FF2B5EF4-FFF2-40B4-BE49-F238E27FC236}">
                  <a16:creationId xmlns:a16="http://schemas.microsoft.com/office/drawing/2014/main" id="{7E99E53D-FAB8-6185-9A1B-3162DDBA7D74}"/>
                </a:ext>
              </a:extLst>
            </p:cNvPr>
            <p:cNvSpPr/>
            <p:nvPr/>
          </p:nvSpPr>
          <p:spPr>
            <a:xfrm>
              <a:off x="2123775" y="1725425"/>
              <a:ext cx="564925" cy="391900"/>
            </a:xfrm>
            <a:custGeom>
              <a:avLst/>
              <a:gdLst/>
              <a:ahLst/>
              <a:cxnLst/>
              <a:rect b="b" l="l" r="r" t="t"/>
              <a:pathLst>
                <a:path extrusionOk="0" h="15676" w="22597">
                  <a:moveTo>
                    <a:pt x="9033" y="1"/>
                  </a:moveTo>
                  <a:cubicBezTo>
                    <a:pt x="6230" y="1"/>
                    <a:pt x="1561" y="1922"/>
                    <a:pt x="0" y="7807"/>
                  </a:cubicBezTo>
                  <a:cubicBezTo>
                    <a:pt x="0" y="7807"/>
                    <a:pt x="0" y="7807"/>
                    <a:pt x="0" y="7807"/>
                  </a:cubicBezTo>
                  <a:cubicBezTo>
                    <a:pt x="2" y="7807"/>
                    <a:pt x="76" y="7792"/>
                    <a:pt x="191" y="7792"/>
                  </a:cubicBezTo>
                  <a:cubicBezTo>
                    <a:pt x="637" y="7792"/>
                    <a:pt x="1690" y="8015"/>
                    <a:pt x="1485" y="10180"/>
                  </a:cubicBezTo>
                  <a:cubicBezTo>
                    <a:pt x="1344" y="11648"/>
                    <a:pt x="1523" y="12839"/>
                    <a:pt x="2189" y="12839"/>
                  </a:cubicBezTo>
                  <a:cubicBezTo>
                    <a:pt x="2319" y="12839"/>
                    <a:pt x="2467" y="12794"/>
                    <a:pt x="2636" y="12696"/>
                  </a:cubicBezTo>
                  <a:cubicBezTo>
                    <a:pt x="3399" y="12254"/>
                    <a:pt x="4936" y="10206"/>
                    <a:pt x="6585" y="10206"/>
                  </a:cubicBezTo>
                  <a:cubicBezTo>
                    <a:pt x="7164" y="10206"/>
                    <a:pt x="7757" y="10458"/>
                    <a:pt x="8335" y="11122"/>
                  </a:cubicBezTo>
                  <a:cubicBezTo>
                    <a:pt x="10385" y="13474"/>
                    <a:pt x="12079" y="15676"/>
                    <a:pt x="15426" y="15676"/>
                  </a:cubicBezTo>
                  <a:cubicBezTo>
                    <a:pt x="15710" y="15676"/>
                    <a:pt x="16005" y="15660"/>
                    <a:pt x="16313" y="15627"/>
                  </a:cubicBezTo>
                  <a:cubicBezTo>
                    <a:pt x="21414" y="15084"/>
                    <a:pt x="22597" y="8180"/>
                    <a:pt x="18104" y="6943"/>
                  </a:cubicBezTo>
                  <a:cubicBezTo>
                    <a:pt x="18104" y="6943"/>
                    <a:pt x="20057" y="4571"/>
                    <a:pt x="16583" y="3469"/>
                  </a:cubicBezTo>
                  <a:cubicBezTo>
                    <a:pt x="13404" y="2460"/>
                    <a:pt x="13276" y="3085"/>
                    <a:pt x="11051" y="589"/>
                  </a:cubicBezTo>
                  <a:cubicBezTo>
                    <a:pt x="10726" y="223"/>
                    <a:pt x="9987" y="1"/>
                    <a:pt x="9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787;p40">
              <a:extLst>
                <a:ext uri="{FF2B5EF4-FFF2-40B4-BE49-F238E27FC236}">
                  <a16:creationId xmlns:a16="http://schemas.microsoft.com/office/drawing/2014/main" id="{2A23F89B-3256-4D5E-B9C5-4806AA21A23F}"/>
                </a:ext>
              </a:extLst>
            </p:cNvPr>
            <p:cNvSpPr/>
            <p:nvPr/>
          </p:nvSpPr>
          <p:spPr>
            <a:xfrm>
              <a:off x="1108475" y="2334775"/>
              <a:ext cx="628525" cy="1260225"/>
            </a:xfrm>
            <a:custGeom>
              <a:avLst/>
              <a:gdLst/>
              <a:ahLst/>
              <a:cxnLst/>
              <a:rect b="b" l="l" r="r" t="t"/>
              <a:pathLst>
                <a:path extrusionOk="0" h="50409" w="25141">
                  <a:moveTo>
                    <a:pt x="16869" y="36722"/>
                  </a:moveTo>
                  <a:cubicBezTo>
                    <a:pt x="17033" y="33290"/>
                    <a:pt x="19154" y="24390"/>
                    <a:pt x="22148" y="18704"/>
                  </a:cubicBezTo>
                  <a:cubicBezTo>
                    <a:pt x="25141" y="13017"/>
                    <a:pt x="23672" y="5704"/>
                    <a:pt x="19604" y="2843"/>
                  </a:cubicBezTo>
                  <a:cubicBezTo>
                    <a:pt x="15563" y="0"/>
                    <a:pt x="9899" y="504"/>
                    <a:pt x="7216" y="4463"/>
                  </a:cubicBezTo>
                  <a:cubicBezTo>
                    <a:pt x="0" y="15113"/>
                    <a:pt x="2096" y="39054"/>
                    <a:pt x="5987" y="47135"/>
                  </a:cubicBezTo>
                  <a:cubicBezTo>
                    <a:pt x="6759" y="48740"/>
                    <a:pt x="8621" y="49782"/>
                    <a:pt x="11148" y="50409"/>
                  </a:cubicBezTo>
                  <a:cubicBezTo>
                    <a:pt x="5671" y="47907"/>
                    <a:pt x="11164" y="35418"/>
                    <a:pt x="16869" y="367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788;p40">
              <a:extLst>
                <a:ext uri="{FF2B5EF4-FFF2-40B4-BE49-F238E27FC236}">
                  <a16:creationId xmlns:a16="http://schemas.microsoft.com/office/drawing/2014/main" id="{8C0AE1A9-6242-80AC-941B-850A816021E9}"/>
                </a:ext>
              </a:extLst>
            </p:cNvPr>
            <p:cNvSpPr/>
            <p:nvPr/>
          </p:nvSpPr>
          <p:spPr>
            <a:xfrm>
              <a:off x="2050225" y="3149650"/>
              <a:ext cx="801925" cy="478750"/>
            </a:xfrm>
            <a:custGeom>
              <a:avLst/>
              <a:gdLst/>
              <a:ahLst/>
              <a:cxnLst/>
              <a:rect b="b" l="l" r="r" t="t"/>
              <a:pathLst>
                <a:path extrusionOk="0" h="19150" w="32077">
                  <a:moveTo>
                    <a:pt x="417" y="13880"/>
                  </a:moveTo>
                  <a:lnTo>
                    <a:pt x="11226" y="801"/>
                  </a:lnTo>
                  <a:cubicBezTo>
                    <a:pt x="11692" y="238"/>
                    <a:pt x="12446" y="1"/>
                    <a:pt x="13151" y="195"/>
                  </a:cubicBezTo>
                  <a:lnTo>
                    <a:pt x="31489" y="5248"/>
                  </a:lnTo>
                  <a:cubicBezTo>
                    <a:pt x="31940" y="5373"/>
                    <a:pt x="32076" y="5946"/>
                    <a:pt x="31729" y="6260"/>
                  </a:cubicBezTo>
                  <a:lnTo>
                    <a:pt x="17859" y="18782"/>
                  </a:lnTo>
                  <a:cubicBezTo>
                    <a:pt x="17565" y="19045"/>
                    <a:pt x="17159" y="19150"/>
                    <a:pt x="16774" y="19060"/>
                  </a:cubicBezTo>
                  <a:lnTo>
                    <a:pt x="895" y="15304"/>
                  </a:lnTo>
                  <a:cubicBezTo>
                    <a:pt x="258" y="15153"/>
                    <a:pt x="0" y="14385"/>
                    <a:pt x="417" y="1388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789;p40">
              <a:extLst>
                <a:ext uri="{FF2B5EF4-FFF2-40B4-BE49-F238E27FC236}">
                  <a16:creationId xmlns:a16="http://schemas.microsoft.com/office/drawing/2014/main" id="{C688F99C-BD52-95A8-A82F-0489D1D52A4F}"/>
                </a:ext>
              </a:extLst>
            </p:cNvPr>
            <p:cNvSpPr/>
            <p:nvPr/>
          </p:nvSpPr>
          <p:spPr>
            <a:xfrm>
              <a:off x="1250250" y="3220200"/>
              <a:ext cx="1140775" cy="431925"/>
            </a:xfrm>
            <a:custGeom>
              <a:avLst/>
              <a:gdLst/>
              <a:ahLst/>
              <a:cxnLst/>
              <a:rect b="b" l="l" r="r" t="t"/>
              <a:pathLst>
                <a:path extrusionOk="0" h="17277" w="45631">
                  <a:moveTo>
                    <a:pt x="45387" y="5883"/>
                  </a:moveTo>
                  <a:cubicBezTo>
                    <a:pt x="44759" y="4086"/>
                    <a:pt x="42963" y="2740"/>
                    <a:pt x="41916" y="2440"/>
                  </a:cubicBezTo>
                  <a:cubicBezTo>
                    <a:pt x="41155" y="2224"/>
                    <a:pt x="35499" y="2322"/>
                    <a:pt x="32460" y="2391"/>
                  </a:cubicBezTo>
                  <a:cubicBezTo>
                    <a:pt x="31281" y="2417"/>
                    <a:pt x="30129" y="2759"/>
                    <a:pt x="29128" y="3386"/>
                  </a:cubicBezTo>
                  <a:cubicBezTo>
                    <a:pt x="28171" y="3988"/>
                    <a:pt x="26977" y="4653"/>
                    <a:pt x="26385" y="4653"/>
                  </a:cubicBezTo>
                  <a:lnTo>
                    <a:pt x="16834" y="4653"/>
                  </a:lnTo>
                  <a:cubicBezTo>
                    <a:pt x="16834" y="4653"/>
                    <a:pt x="14191" y="2650"/>
                    <a:pt x="11198" y="1305"/>
                  </a:cubicBezTo>
                  <a:cubicBezTo>
                    <a:pt x="5493" y="1"/>
                    <a:pt x="0" y="12490"/>
                    <a:pt x="5477" y="14992"/>
                  </a:cubicBezTo>
                  <a:cubicBezTo>
                    <a:pt x="14687" y="17277"/>
                    <a:pt x="32864" y="13942"/>
                    <a:pt x="40506" y="11331"/>
                  </a:cubicBezTo>
                  <a:cubicBezTo>
                    <a:pt x="42197" y="10753"/>
                    <a:pt x="43701" y="9695"/>
                    <a:pt x="44718" y="8225"/>
                  </a:cubicBezTo>
                  <a:cubicBezTo>
                    <a:pt x="45261" y="7437"/>
                    <a:pt x="45631" y="6581"/>
                    <a:pt x="45387" y="5883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790;p40">
              <a:extLst>
                <a:ext uri="{FF2B5EF4-FFF2-40B4-BE49-F238E27FC236}">
                  <a16:creationId xmlns:a16="http://schemas.microsoft.com/office/drawing/2014/main" id="{1C3DD0B5-D55B-B94A-E08A-3E594ED7FE94}"/>
                </a:ext>
              </a:extLst>
            </p:cNvPr>
            <p:cNvSpPr/>
            <p:nvPr/>
          </p:nvSpPr>
          <p:spPr>
            <a:xfrm>
              <a:off x="3975075" y="4787175"/>
              <a:ext cx="753125" cy="98925"/>
            </a:xfrm>
            <a:custGeom>
              <a:avLst/>
              <a:gdLst/>
              <a:ahLst/>
              <a:cxnLst/>
              <a:rect b="b" l="l" r="r" t="t"/>
              <a:pathLst>
                <a:path extrusionOk="0" h="3957" w="30125">
                  <a:moveTo>
                    <a:pt x="1240" y="3956"/>
                  </a:moveTo>
                  <a:lnTo>
                    <a:pt x="27408" y="3956"/>
                  </a:lnTo>
                  <a:cubicBezTo>
                    <a:pt x="28909" y="3956"/>
                    <a:pt x="30125" y="2740"/>
                    <a:pt x="30125" y="1240"/>
                  </a:cubicBezTo>
                  <a:lnTo>
                    <a:pt x="30125" y="1240"/>
                  </a:lnTo>
                  <a:cubicBezTo>
                    <a:pt x="30125" y="556"/>
                    <a:pt x="29570" y="0"/>
                    <a:pt x="28885" y="0"/>
                  </a:cubicBezTo>
                  <a:lnTo>
                    <a:pt x="1240" y="0"/>
                  </a:lnTo>
                  <a:cubicBezTo>
                    <a:pt x="555" y="0"/>
                    <a:pt x="0" y="556"/>
                    <a:pt x="0" y="1240"/>
                  </a:cubicBezTo>
                  <a:lnTo>
                    <a:pt x="0" y="2718"/>
                  </a:lnTo>
                  <a:cubicBezTo>
                    <a:pt x="0" y="3402"/>
                    <a:pt x="555" y="3956"/>
                    <a:pt x="1240" y="395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791;p40">
              <a:extLst>
                <a:ext uri="{FF2B5EF4-FFF2-40B4-BE49-F238E27FC236}">
                  <a16:creationId xmlns:a16="http://schemas.microsoft.com/office/drawing/2014/main" id="{6975DA27-FF61-AFB3-029E-94D358359451}"/>
                </a:ext>
              </a:extLst>
            </p:cNvPr>
            <p:cNvSpPr/>
            <p:nvPr/>
          </p:nvSpPr>
          <p:spPr>
            <a:xfrm>
              <a:off x="2466750" y="3810850"/>
              <a:ext cx="1838875" cy="1075250"/>
            </a:xfrm>
            <a:custGeom>
              <a:avLst/>
              <a:gdLst/>
              <a:ahLst/>
              <a:cxnLst/>
              <a:rect b="b" l="l" r="r" t="t"/>
              <a:pathLst>
                <a:path extrusionOk="0" h="43010" w="73555">
                  <a:moveTo>
                    <a:pt x="15256" y="43009"/>
                  </a:moveTo>
                  <a:lnTo>
                    <a:pt x="69916" y="43009"/>
                  </a:lnTo>
                  <a:cubicBezTo>
                    <a:pt x="72024" y="43009"/>
                    <a:pt x="73554" y="41004"/>
                    <a:pt x="72995" y="38970"/>
                  </a:cubicBezTo>
                  <a:lnTo>
                    <a:pt x="63348" y="3851"/>
                  </a:lnTo>
                  <a:cubicBezTo>
                    <a:pt x="62723" y="1577"/>
                    <a:pt x="60655" y="1"/>
                    <a:pt x="58298" y="1"/>
                  </a:cubicBezTo>
                  <a:lnTo>
                    <a:pt x="3639" y="1"/>
                  </a:lnTo>
                  <a:cubicBezTo>
                    <a:pt x="1530" y="1"/>
                    <a:pt x="1" y="2008"/>
                    <a:pt x="560" y="4042"/>
                  </a:cubicBezTo>
                  <a:lnTo>
                    <a:pt x="10207" y="39161"/>
                  </a:lnTo>
                  <a:cubicBezTo>
                    <a:pt x="10833" y="41433"/>
                    <a:pt x="12898" y="43009"/>
                    <a:pt x="15256" y="43009"/>
                  </a:cubicBezTo>
                  <a:close/>
                </a:path>
              </a:pathLst>
            </a:custGeom>
            <a:gradFill>
              <a:gsLst>
                <a:gs pos="89000">
                  <a:schemeClr val="bg1">
                    <a:lumMod val="50000"/>
                  </a:schemeClr>
                </a:gs>
                <a:gs pos="18000">
                  <a:schemeClr val="bg1">
                    <a:lumMod val="7500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descr="Image" id="5" name="Picture 2">
            <a:extLst>
              <a:ext uri="{FF2B5EF4-FFF2-40B4-BE49-F238E27FC236}">
                <a16:creationId xmlns:a16="http://schemas.microsoft.com/office/drawing/2014/main" id="{4C961849-C2CC-B9CF-38A7-9EE8CDC360D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08754" y="4574998"/>
            <a:ext cx="1009249" cy="31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58"/>
          <p:cNvSpPr/>
          <p:nvPr/>
        </p:nvSpPr>
        <p:spPr>
          <a:xfrm>
            <a:off x="7444118" y="1840588"/>
            <a:ext cx="951300" cy="9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58"/>
          <p:cNvSpPr txBox="1">
            <a:spLocks noGrp="1"/>
          </p:cNvSpPr>
          <p:nvPr>
            <p:ph type="title"/>
          </p:nvPr>
        </p:nvSpPr>
        <p:spPr>
          <a:xfrm>
            <a:off x="4082902" y="2806110"/>
            <a:ext cx="4391416" cy="578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dirty="0" lang="en">
                <a:solidFill>
                  <a:schemeClr val="dk1"/>
                </a:solidFill>
              </a:rPr>
              <a:t>Estrutura de uma </a:t>
            </a:r>
            <a:r>
              <a:rPr altLang="en" dirty="0" lang="en">
                <a:gradFill flip="none" rotWithShape="1">
                  <a:gsLst>
                    <a:gs pos="27000">
                      <a:srgbClr val="14D1F9"/>
                    </a:gs>
                    <a:gs pos="81000">
                      <a:srgbClr val="5868F3"/>
                    </a:gs>
                  </a:gsLst>
                  <a:lin ang="5400000" scaled="1"/>
                  <a:tileRect/>
                </a:gradFill>
              </a:rPr>
              <a:t>Classe</a:t>
            </a:r>
            <a:endParaRPr dirty="0">
              <a:gradFill flip="none" rotWithShape="1">
                <a:gsLst>
                  <a:gs pos="27000">
                    <a:srgbClr val="14D1F9"/>
                  </a:gs>
                  <a:gs pos="81000">
                    <a:srgbClr val="5868F3"/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076" name="Google Shape;1076;p58"/>
          <p:cNvSpPr txBox="1">
            <a:spLocks noGrp="1"/>
          </p:cNvSpPr>
          <p:nvPr>
            <p:ph idx="2" type="title"/>
          </p:nvPr>
        </p:nvSpPr>
        <p:spPr>
          <a:xfrm>
            <a:off x="7365218" y="1991038"/>
            <a:ext cx="1109100" cy="6504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dirty="0" lang="en"/>
              <a:t>01</a:t>
            </a:r>
            <a:endParaRPr dirty="0"/>
          </a:p>
        </p:txBody>
      </p:sp>
      <p:grpSp>
        <p:nvGrpSpPr>
          <p:cNvPr id="1077" name="Google Shape;1077;p58"/>
          <p:cNvGrpSpPr/>
          <p:nvPr/>
        </p:nvGrpSpPr>
        <p:grpSpPr>
          <a:xfrm flipH="1" rot="10800000">
            <a:off x="193777" y="-55059"/>
            <a:ext cx="1625388" cy="1895646"/>
            <a:chOff x="7556913" y="3814718"/>
            <a:chExt cx="891846" cy="1040135"/>
          </a:xfrm>
        </p:grpSpPr>
        <p:grpSp>
          <p:nvGrpSpPr>
            <p:cNvPr id="1078" name="Google Shape;1078;p58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1079" name="Google Shape;1079;p58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37975" w="16741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58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27660" w="7935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1" name="Google Shape;1081;p58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1082" name="Google Shape;1082;p58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18135" w="17868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58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12122" w="7815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58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22629" w="9824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58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15866" w="234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descr="Image" id="4" name="Picture 2">
            <a:extLst>
              <a:ext uri="{FF2B5EF4-FFF2-40B4-BE49-F238E27FC236}">
                <a16:creationId xmlns:a16="http://schemas.microsoft.com/office/drawing/2014/main" id="{3E9BD1B3-4642-66BA-AB5D-14E7E6D8A95E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2026;p92">
            <a:extLst>
              <a:ext uri="{FF2B5EF4-FFF2-40B4-BE49-F238E27FC236}">
                <a16:creationId xmlns:a16="http://schemas.microsoft.com/office/drawing/2014/main" id="{D8CAE63C-F6F9-9EBD-87F3-7A15F0B36D8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16540" t="16547"/>
          <a:stretch/>
        </p:blipFill>
        <p:spPr>
          <a:xfrm>
            <a:off x="1675896" y="616690"/>
            <a:ext cx="2951311" cy="2087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611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"/>
          <p:cNvSpPr txBox="1">
            <a:spLocks noGrp="1"/>
          </p:cNvSpPr>
          <p:nvPr>
            <p:ph type="title"/>
          </p:nvPr>
        </p:nvSpPr>
        <p:spPr>
          <a:xfrm>
            <a:off x="1465580" y="387333"/>
            <a:ext cx="3949935" cy="447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pt-BR" dirty="0" lang="pt-BR" sz="2800">
                <a:gradFill flip="none" rotWithShape="1">
                  <a:gsLst>
                    <a:gs pos="67000">
                      <a:srgbClr val="2D2C9C"/>
                    </a:gs>
                    <a:gs pos="9000">
                      <a:srgbClr val="0ED2F9"/>
                    </a:gs>
                  </a:gsLst>
                  <a:lin ang="16200000" scaled="1"/>
                  <a:tileRect/>
                </a:gra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Antes de iniciarmos...</a:t>
            </a:r>
            <a:endParaRPr dirty="0" sz="2800">
              <a:gradFill flip="none" rotWithShape="1">
                <a:gsLst>
                  <a:gs pos="67000">
                    <a:srgbClr val="2D2C9C"/>
                  </a:gs>
                  <a:gs pos="9000">
                    <a:srgbClr val="0ED2F9"/>
                  </a:gs>
                </a:gsLst>
                <a:lin ang="16200000" scaled="1"/>
                <a:tileRect/>
              </a:gra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descr="Image" id="2" name="Picture 2">
            <a:extLst>
              <a:ext uri="{FF2B5EF4-FFF2-40B4-BE49-F238E27FC236}">
                <a16:creationId xmlns:a16="http://schemas.microsoft.com/office/drawing/2014/main" id="{DE0BC803-E8ED-C8B2-8C06-70E13BA16814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2120" y="4652306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D42C9BA-134E-971D-4299-4B06BEF2BE51}"/>
              </a:ext>
            </a:extLst>
          </p:cNvPr>
          <p:cNvSpPr txBox="1"/>
          <p:nvPr/>
        </p:nvSpPr>
        <p:spPr>
          <a:xfrm>
            <a:off x="1472667" y="1513698"/>
            <a:ext cx="4559536" cy="33855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indent="-342900" marL="342900">
              <a:buFont typeface="+mj-lt"/>
              <a:buAutoNum type="arabicPeriod"/>
            </a:pPr>
            <a:r>
              <a:rPr altLang="pt-BR" b="1" dirty="0" lang="pt-BR" sz="1600">
                <a:latin charset="0" panose="020B0604020202020204" typeface="Archivo"/>
                <a:cs charset="0" panose="020B0604020202020204" typeface="Archivo"/>
              </a:rPr>
              <a:t>O que é uma </a:t>
            </a:r>
            <a:r>
              <a:rPr altLang="pt-BR" b="1" dirty="0" lang="pt-BR" sz="1600">
                <a:gradFill flip="none" rotWithShape="1">
                  <a:gsLst>
                    <a:gs pos="19000">
                      <a:srgbClr val="2D2C9C"/>
                    </a:gs>
                    <a:gs pos="75000">
                      <a:srgbClr val="00B0F0"/>
                    </a:gs>
                  </a:gsLst>
                  <a:lin ang="16200000" scaled="1"/>
                  <a:tileRect/>
                </a:gra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anose="020B0604020202020204" typeface="Archivo"/>
                <a:cs charset="0" panose="020B0604020202020204" typeface="Archivo"/>
              </a:rPr>
              <a:t>PALAVRA RESERVADA</a:t>
            </a:r>
            <a:r>
              <a:rPr altLang="pt-BR" dirty="0" lang="pt-BR" sz="1600">
                <a:latin charset="0" panose="020B0604020202020204" typeface="Archivo"/>
                <a:cs charset="0" panose="020B0604020202020204" typeface="Archivo"/>
              </a:rPr>
              <a:t>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A14BC95-DF71-A11F-B9D4-C643665606B5}"/>
              </a:ext>
            </a:extLst>
          </p:cNvPr>
          <p:cNvSpPr txBox="1"/>
          <p:nvPr/>
        </p:nvSpPr>
        <p:spPr>
          <a:xfrm>
            <a:off x="1472667" y="2254430"/>
            <a:ext cx="6400800" cy="1600438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lvl="3"/>
            <a:r>
              <a:rPr altLang="pt-BR" b="1" dirty="0" lang="pt-BR">
                <a:latin charset="0" panose="020B0604020202020204" typeface="Archivo"/>
                <a:cs charset="0" panose="020B0604020202020204" typeface="Archivo"/>
              </a:rPr>
              <a:t>R: Um palavra reservada geralmente ela é reservada pela linguagem de programação para identificar os processos de execução.</a:t>
            </a:r>
          </a:p>
          <a:p>
            <a:pPr lvl="3"/>
            <a:endParaRPr altLang="pt-BR" b="1" dirty="0" lang="pt-BR">
              <a:latin charset="0" panose="020B0604020202020204" typeface="Archivo"/>
              <a:cs charset="0" panose="020B0604020202020204" typeface="Archivo"/>
            </a:endParaRPr>
          </a:p>
          <a:p>
            <a:pPr lvl="3"/>
            <a:r>
              <a:rPr altLang="pt-BR" dirty="0" lang="pt-BR">
                <a:latin charset="0" panose="020B0604020202020204" typeface="Archivo"/>
                <a:cs charset="0" panose="020B0604020202020204" typeface="Archivo"/>
              </a:rPr>
              <a:t>Exemplos de algumas palavras reservadas: </a:t>
            </a:r>
          </a:p>
          <a:p>
            <a:pPr lvl="3"/>
            <a:endParaRPr altLang="pt-BR" b="1" dirty="0" lang="pt-BR">
              <a:latin charset="0" panose="020B0604020202020204" typeface="Archivo"/>
              <a:cs charset="0" panose="020B0604020202020204" typeface="Archivo"/>
            </a:endParaRPr>
          </a:p>
          <a:p>
            <a:pPr lvl="3"/>
            <a:r>
              <a:rPr b="1" dirty="0" lang="en-US">
                <a:latin charset="0" panose="020B0604020202020204" typeface="Archivo"/>
                <a:cs charset="0" panose="020B0604020202020204" typeface="Archivo"/>
              </a:rPr>
              <a:t>and, as, assert, break, class, continue, def, del, </a:t>
            </a:r>
            <a:r>
              <a:rPr b="1" dirty="0" err="1" lang="en-US">
                <a:latin charset="0" panose="020B0604020202020204" typeface="Archivo"/>
                <a:cs charset="0" panose="020B0604020202020204" typeface="Archivo"/>
              </a:rPr>
              <a:t>elif</a:t>
            </a:r>
            <a:r>
              <a:rPr b="1" dirty="0" lang="en-US">
                <a:latin charset="0" panose="020B0604020202020204" typeface="Archivo"/>
                <a:cs charset="0" panose="020B0604020202020204" typeface="Archivo"/>
              </a:rPr>
              <a:t>, else, except, exec, finally, for..</a:t>
            </a:r>
            <a:r>
              <a:rPr altLang="pt-BR" b="1" dirty="0" lang="pt-BR">
                <a:solidFill>
                  <a:schemeClr val="tx1"/>
                </a:solidFill>
                <a:latin charset="0" panose="020B0604020202020204" typeface="Archivo"/>
                <a:cs charset="0" panose="020B0604020202020204" typeface="Archivo"/>
              </a:rPr>
              <a:t>.</a:t>
            </a:r>
            <a:endParaRPr altLang="pt-BR" b="1" dirty="0" lang="pt-BR">
              <a:latin charset="0" panose="020B0604020202020204" typeface="Archivo"/>
              <a:cs charset="0" panose="020B0604020202020204"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711552632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737"/>
      <p:bldP grpId="0" spid="10"/>
      <p:bldP grpId="0" s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"/>
          <p:cNvSpPr txBox="1">
            <a:spLocks noGrp="1"/>
          </p:cNvSpPr>
          <p:nvPr>
            <p:ph type="title"/>
          </p:nvPr>
        </p:nvSpPr>
        <p:spPr>
          <a:xfrm>
            <a:off x="1465581" y="387333"/>
            <a:ext cx="3646298" cy="447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pt-BR" dirty="0" lang="pt-BR" sz="2800">
                <a:gradFill flip="none" rotWithShape="1">
                  <a:gsLst>
                    <a:gs pos="67000">
                      <a:srgbClr val="2D2C9C"/>
                    </a:gs>
                    <a:gs pos="9000">
                      <a:srgbClr val="0ED2F9"/>
                    </a:gs>
                  </a:gsLst>
                  <a:lin ang="16200000" scaled="1"/>
                  <a:tileRect/>
                </a:gra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Estrutura da Classe</a:t>
            </a:r>
            <a:endParaRPr dirty="0" sz="2800">
              <a:gradFill flip="none" rotWithShape="1">
                <a:gsLst>
                  <a:gs pos="67000">
                    <a:srgbClr val="2D2C9C"/>
                  </a:gs>
                  <a:gs pos="9000">
                    <a:srgbClr val="0ED2F9"/>
                  </a:gs>
                </a:gsLst>
                <a:lin ang="16200000" scaled="1"/>
                <a:tileRect/>
              </a:gra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descr="Image" id="2" name="Picture 2">
            <a:extLst>
              <a:ext uri="{FF2B5EF4-FFF2-40B4-BE49-F238E27FC236}">
                <a16:creationId xmlns:a16="http://schemas.microsoft.com/office/drawing/2014/main" id="{DE0BC803-E8ED-C8B2-8C06-70E13BA16814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2120" y="4652306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A5BE924-C99A-C686-CB9A-6C84A750A2D7}"/>
              </a:ext>
            </a:extLst>
          </p:cNvPr>
          <p:cNvSpPr txBox="1"/>
          <p:nvPr/>
        </p:nvSpPr>
        <p:spPr>
          <a:xfrm>
            <a:off x="906149" y="2235788"/>
            <a:ext cx="2949310" cy="1015663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pt-BR" b="1" dirty="0" err="1" lang="pt-BR" sz="2000">
                <a:solidFill>
                  <a:srgbClr val="2B3BC0"/>
                </a:solidFill>
                <a:latin charset="0" panose="020B0604020202020204" typeface="Archivo"/>
                <a:cs charset="0" panose="020B0604020202020204" typeface="Archivo"/>
              </a:rPr>
              <a:t>class</a:t>
            </a:r>
            <a:r>
              <a:rPr altLang="pt-BR" dirty="0" lang="pt-BR" sz="2000">
                <a:latin charset="0" panose="020B0604020202020204" typeface="Archivo"/>
                <a:cs charset="0" panose="020B0604020202020204" typeface="Archivo"/>
              </a:rPr>
              <a:t> </a:t>
            </a:r>
            <a:r>
              <a:rPr altLang="pt-BR" dirty="0" err="1" lang="pt-BR" sz="2000">
                <a:latin charset="0" panose="020B0604020202020204" typeface="Archivo"/>
                <a:cs charset="0" panose="020B0604020202020204" typeface="Archivo"/>
              </a:rPr>
              <a:t>Car</a:t>
            </a:r>
            <a:r>
              <a:rPr altLang="pt-BR" dirty="0" lang="pt-BR" sz="2000">
                <a:latin charset="0" panose="020B0604020202020204" typeface="Archivo"/>
                <a:cs charset="0" panose="020B0604020202020204" typeface="Archivo"/>
              </a:rPr>
              <a:t>:</a:t>
            </a:r>
          </a:p>
          <a:p>
            <a:r>
              <a:rPr altLang="pt-BR" dirty="0" lang="pt-BR" sz="2000">
                <a:latin charset="0" panose="020B0604020202020204" typeface="Archivo"/>
                <a:cs charset="0" panose="020B0604020202020204" typeface="Archivo"/>
              </a:rPr>
              <a:t>        </a:t>
            </a:r>
            <a:r>
              <a:rPr altLang="pt-BR" b="1" dirty="0" err="1" lang="pt-BR" sz="2000">
                <a:solidFill>
                  <a:srgbClr val="2B3BC0"/>
                </a:solidFill>
                <a:latin charset="0" panose="020B0604020202020204" typeface="Archivo"/>
                <a:cs charset="0" panose="020B0604020202020204" typeface="Archivo"/>
              </a:rPr>
              <a:t>def</a:t>
            </a:r>
            <a:r>
              <a:rPr altLang="pt-BR" dirty="0" lang="pt-BR" sz="2000">
                <a:latin charset="0" panose="020B0604020202020204" typeface="Archivo"/>
                <a:cs charset="0" panose="020B0604020202020204" typeface="Archivo"/>
              </a:rPr>
              <a:t> </a:t>
            </a:r>
            <a:r>
              <a:rPr altLang="pt-BR" dirty="0" err="1" lang="pt-BR" sz="2000">
                <a:solidFill>
                  <a:srgbClr val="1BB837"/>
                </a:solidFill>
                <a:latin charset="0" panose="020B0604020202020204" typeface="Archivo"/>
                <a:cs charset="0" panose="020B0604020202020204" typeface="Archivo"/>
              </a:rPr>
              <a:t>modelCar</a:t>
            </a:r>
            <a:r>
              <a:rPr altLang="pt-BR" dirty="0" lang="pt-BR" sz="2000">
                <a:latin charset="0" panose="020B0604020202020204" typeface="Archivo"/>
                <a:cs charset="0" panose="020B0604020202020204" typeface="Archivo"/>
              </a:rPr>
              <a:t>(</a:t>
            </a:r>
            <a:r>
              <a:rPr altLang="pt-BR" dirty="0" lang="pt-BR" sz="2000">
                <a:solidFill>
                  <a:schemeClr val="accent2">
                    <a:lumMod val="75000"/>
                  </a:schemeClr>
                </a:solidFill>
                <a:latin charset="0" panose="020B0604020202020204" typeface="Archivo"/>
                <a:cs charset="0" panose="020B0604020202020204" typeface="Archivo"/>
              </a:rPr>
              <a:t>self</a:t>
            </a:r>
            <a:r>
              <a:rPr altLang="pt-BR" dirty="0" lang="pt-BR" sz="2000">
                <a:latin charset="0" panose="020B0604020202020204" typeface="Archivo"/>
                <a:cs charset="0" panose="020B0604020202020204" typeface="Archivo"/>
              </a:rPr>
              <a:t>):</a:t>
            </a:r>
          </a:p>
          <a:p>
            <a:r>
              <a:rPr altLang="pt-BR" dirty="0" lang="pt-BR" sz="2000">
                <a:latin charset="0" panose="020B0604020202020204" typeface="Archivo"/>
                <a:cs charset="0" panose="020B0604020202020204" typeface="Archivo"/>
              </a:rPr>
              <a:t>             </a:t>
            </a:r>
            <a:r>
              <a:rPr altLang="pt-BR" b="1" dirty="0" err="1" lang="pt-BR" sz="2000">
                <a:solidFill>
                  <a:srgbClr val="5C46F2"/>
                </a:solidFill>
                <a:latin charset="0" panose="020B0604020202020204" typeface="Archivo"/>
                <a:cs charset="0" panose="020B0604020202020204" typeface="Archivo"/>
              </a:rPr>
              <a:t>pass</a:t>
            </a:r>
            <a:endParaRPr altLang="pt-BR" b="1" dirty="0" lang="pt-BR" sz="2000">
              <a:solidFill>
                <a:srgbClr val="5C46F2"/>
              </a:solidFill>
              <a:latin charset="0" panose="020B0604020202020204" typeface="Archivo"/>
              <a:cs charset="0" panose="020B0604020202020204" typeface="Archivo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F38E084-4E4F-8E26-D5A8-688DB372970A}"/>
              </a:ext>
            </a:extLst>
          </p:cNvPr>
          <p:cNvSpPr/>
          <p:nvPr/>
        </p:nvSpPr>
        <p:spPr>
          <a:xfrm>
            <a:off x="2267972" y="2308278"/>
            <a:ext cx="272903" cy="269358"/>
          </a:xfrm>
          <a:prstGeom prst="ellipse">
            <a:avLst/>
          </a:prstGeom>
          <a:solidFill>
            <a:srgbClr val="244BE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altLang="pt-BR" b="1" dirty="0" lang="pt-BR" sz="1600">
                <a:latin charset="0" panose="020B0604020202020204" typeface="Archivo"/>
                <a:cs charset="0" panose="020B0604020202020204" typeface="Archivo"/>
              </a:rPr>
              <a:t>1</a:t>
            </a:r>
            <a:endParaRPr altLang="pt-BR" b="1" dirty="0" lang="pt-BR">
              <a:latin charset="0" panose="020B0604020202020204" typeface="Archivo"/>
              <a:cs charset="0" panose="020B0604020202020204" typeface="Archivo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5211959-F0D1-D099-1091-49B153C398C3}"/>
              </a:ext>
            </a:extLst>
          </p:cNvPr>
          <p:cNvSpPr/>
          <p:nvPr/>
        </p:nvSpPr>
        <p:spPr>
          <a:xfrm>
            <a:off x="3768612" y="2608940"/>
            <a:ext cx="272903" cy="269358"/>
          </a:xfrm>
          <a:prstGeom prst="ellipse">
            <a:avLst/>
          </a:prstGeom>
          <a:solidFill>
            <a:srgbClr val="244BE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altLang="pt-BR" b="1" dirty="0" lang="pt-BR" sz="1600">
                <a:latin charset="0" panose="020B0604020202020204" typeface="Archivo"/>
                <a:cs charset="0" panose="020B0604020202020204" typeface="Archivo"/>
              </a:rPr>
              <a:t>2</a:t>
            </a:r>
            <a:endParaRPr altLang="pt-BR" b="1" dirty="0" lang="pt-BR">
              <a:latin charset="0" panose="020B0604020202020204" typeface="Archivo"/>
              <a:cs charset="0" panose="020B0604020202020204" typeface="Archivo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25B4D3A-FDBE-8DF4-BDA8-4E16066BCD00}"/>
              </a:ext>
            </a:extLst>
          </p:cNvPr>
          <p:cNvSpPr/>
          <p:nvPr/>
        </p:nvSpPr>
        <p:spPr>
          <a:xfrm>
            <a:off x="2592846" y="2944903"/>
            <a:ext cx="272903" cy="269358"/>
          </a:xfrm>
          <a:prstGeom prst="ellipse">
            <a:avLst/>
          </a:prstGeom>
          <a:solidFill>
            <a:srgbClr val="244BE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altLang="pt-BR" b="1" dirty="0" lang="pt-BR" sz="1600">
                <a:latin charset="0" panose="020B0604020202020204" typeface="Archivo"/>
                <a:cs charset="0" panose="020B0604020202020204" typeface="Archivo"/>
              </a:rPr>
              <a:t>3</a:t>
            </a:r>
            <a:endParaRPr altLang="pt-BR" b="1" dirty="0" lang="pt-BR">
              <a:latin charset="0" panose="020B0604020202020204" typeface="Archivo"/>
              <a:cs charset="0" panose="020B0604020202020204" typeface="Archivo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42C9BA-134E-971D-4299-4B06BEF2BE51}"/>
              </a:ext>
            </a:extLst>
          </p:cNvPr>
          <p:cNvSpPr txBox="1"/>
          <p:nvPr/>
        </p:nvSpPr>
        <p:spPr>
          <a:xfrm>
            <a:off x="4729107" y="1478115"/>
            <a:ext cx="3508744" cy="289310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indent="-342900" marL="342900">
              <a:buFont typeface="+mj-lt"/>
              <a:buAutoNum type="arabicPeriod"/>
            </a:pPr>
            <a:r>
              <a:rPr altLang="pt-BR" dirty="0" lang="pt-BR">
                <a:latin charset="0" panose="020B0604020202020204" typeface="Archivo"/>
                <a:cs charset="0" panose="020B0604020202020204" typeface="Archivo"/>
              </a:rPr>
              <a:t>Para criar uma CLASSE devemos informa a palavra reservada </a:t>
            </a:r>
            <a:r>
              <a:rPr altLang="pt-BR" b="1" dirty="0" err="1" lang="pt-BR">
                <a:solidFill>
                  <a:srgbClr val="2B3BC0"/>
                </a:solidFill>
                <a:latin charset="0" panose="020B0604020202020204" typeface="Archivo"/>
                <a:cs charset="0" panose="020B0604020202020204" typeface="Archivo"/>
              </a:rPr>
              <a:t>class</a:t>
            </a:r>
            <a:r>
              <a:rPr altLang="pt-BR" b="1" dirty="0" lang="pt-BR">
                <a:solidFill>
                  <a:srgbClr val="244BE5"/>
                </a:solidFill>
                <a:latin charset="0" panose="020B0604020202020204" typeface="Archivo"/>
                <a:cs charset="0" panose="020B0604020202020204" typeface="Archivo"/>
              </a:rPr>
              <a:t> </a:t>
            </a:r>
            <a:r>
              <a:rPr altLang="pt-BR" dirty="0" lang="pt-BR">
                <a:solidFill>
                  <a:schemeClr val="tx1"/>
                </a:solidFill>
                <a:latin charset="0" panose="020B0604020202020204" typeface="Archivo"/>
                <a:cs charset="0" panose="020B0604020202020204" typeface="Archivo"/>
              </a:rPr>
              <a:t>e</a:t>
            </a:r>
            <a:r>
              <a:rPr altLang="pt-BR" dirty="0" lang="pt-BR">
                <a:solidFill>
                  <a:srgbClr val="244BE5"/>
                </a:solidFill>
                <a:latin charset="0" panose="020B0604020202020204" typeface="Archivo"/>
                <a:cs charset="0" panose="020B0604020202020204" typeface="Archivo"/>
              </a:rPr>
              <a:t> </a:t>
            </a:r>
            <a:r>
              <a:rPr altLang="pt-BR" dirty="0" lang="pt-BR">
                <a:solidFill>
                  <a:schemeClr val="tx1"/>
                </a:solidFill>
                <a:latin charset="0" panose="020B0604020202020204" typeface="Archivo"/>
                <a:cs charset="0" panose="020B0604020202020204" typeface="Archivo"/>
              </a:rPr>
              <a:t>em seguida informa um nome para identifica-la, que será </a:t>
            </a:r>
            <a:r>
              <a:rPr altLang="pt-BR" b="1" dirty="0" lang="pt-BR">
                <a:solidFill>
                  <a:schemeClr val="tx1"/>
                </a:solidFill>
                <a:latin charset="0" panose="020B0604020202020204" typeface="Archivo"/>
                <a:cs charset="0" panose="020B0604020202020204" typeface="Archivo"/>
              </a:rPr>
              <a:t>CAR.</a:t>
            </a:r>
          </a:p>
          <a:p>
            <a:pPr indent="-342900" marL="342900">
              <a:buFont typeface="+mj-lt"/>
              <a:buAutoNum type="arabicPeriod"/>
            </a:pPr>
            <a:endParaRPr altLang="pt-BR" b="1" dirty="0" lang="pt-BR">
              <a:solidFill>
                <a:schemeClr val="tx1"/>
              </a:solidFill>
              <a:latin charset="0" panose="020B0604020202020204" typeface="Archivo"/>
              <a:cs charset="0" panose="020B0604020202020204" typeface="Archivo"/>
            </a:endParaRPr>
          </a:p>
          <a:p>
            <a:pPr indent="-342900" marL="342900">
              <a:buFont typeface="+mj-lt"/>
              <a:buAutoNum type="arabicPeriod"/>
            </a:pPr>
            <a:r>
              <a:rPr altLang="pt-BR" dirty="0" lang="pt-BR">
                <a:solidFill>
                  <a:schemeClr val="tx1"/>
                </a:solidFill>
                <a:latin charset="0" panose="020B0604020202020204" typeface="Archivo"/>
                <a:cs charset="0" panose="020B0604020202020204" typeface="Archivo"/>
              </a:rPr>
              <a:t>Para informar o que será uma função devemos usar a palavra reserva </a:t>
            </a:r>
            <a:r>
              <a:rPr altLang="pt-BR" b="1" dirty="0" err="1" lang="pt-BR">
                <a:solidFill>
                  <a:srgbClr val="2D2C9C"/>
                </a:solidFill>
                <a:latin charset="0" panose="020B0604020202020204" typeface="Archivo"/>
                <a:cs charset="0" panose="020B0604020202020204" typeface="Archivo"/>
              </a:rPr>
              <a:t>def</a:t>
            </a:r>
            <a:r>
              <a:rPr altLang="pt-BR" b="1" dirty="0" lang="pt-BR">
                <a:solidFill>
                  <a:srgbClr val="2D2C9C"/>
                </a:solidFill>
                <a:latin charset="0" panose="020B0604020202020204" typeface="Archivo"/>
                <a:cs charset="0" panose="020B0604020202020204" typeface="Archivo"/>
              </a:rPr>
              <a:t> </a:t>
            </a:r>
            <a:r>
              <a:rPr altLang="pt-BR" dirty="0" lang="pt-BR">
                <a:solidFill>
                  <a:schemeClr val="tx1"/>
                </a:solidFill>
                <a:latin charset="0" panose="020B0604020202020204" typeface="Archivo"/>
                <a:cs charset="0" panose="020B0604020202020204" typeface="Archivo"/>
              </a:rPr>
              <a:t>e em seguida devemos nomear essa função, e o nome que demos foi </a:t>
            </a:r>
            <a:r>
              <a:rPr altLang="pt-BR" b="1" dirty="0" err="1" lang="pt-BR">
                <a:solidFill>
                  <a:srgbClr val="00B050"/>
                </a:solidFill>
                <a:latin charset="0" panose="020B0604020202020204" typeface="Archivo"/>
                <a:cs charset="0" panose="020B0604020202020204" typeface="Archivo"/>
              </a:rPr>
              <a:t>modelCar</a:t>
            </a:r>
            <a:r>
              <a:rPr altLang="pt-BR" b="1" dirty="0" lang="pt-BR">
                <a:solidFill>
                  <a:srgbClr val="2D2C9C"/>
                </a:solidFill>
                <a:latin charset="0" panose="020B0604020202020204" typeface="Archivo"/>
                <a:cs charset="0" panose="020B0604020202020204" typeface="Archivo"/>
              </a:rPr>
              <a:t>.</a:t>
            </a:r>
          </a:p>
          <a:p>
            <a:pPr indent="-342900" marL="342900">
              <a:buFont typeface="+mj-lt"/>
              <a:buAutoNum type="arabicPeriod"/>
            </a:pPr>
            <a:endParaRPr altLang="pt-BR" b="1" dirty="0" lang="pt-BR">
              <a:solidFill>
                <a:srgbClr val="2D2C9C"/>
              </a:solidFill>
              <a:latin charset="0" panose="020B0604020202020204" typeface="Archivo"/>
              <a:cs charset="0" panose="020B0604020202020204" typeface="Archivo"/>
            </a:endParaRPr>
          </a:p>
          <a:p>
            <a:pPr indent="-342900" marL="342900">
              <a:buFont typeface="+mj-lt"/>
              <a:buAutoNum type="arabicPeriod"/>
            </a:pPr>
            <a:r>
              <a:rPr altLang="pt-BR" dirty="0" lang="pt-BR">
                <a:solidFill>
                  <a:schemeClr val="tx1"/>
                </a:solidFill>
                <a:latin charset="0" panose="020B0604020202020204" typeface="Archivo"/>
                <a:cs charset="0" panose="020B0604020202020204" typeface="Archivo"/>
              </a:rPr>
              <a:t>E para finalizar usaremos a palavra reservada </a:t>
            </a:r>
            <a:r>
              <a:rPr altLang="pt-BR" b="1" dirty="0" lang="pt-BR">
                <a:solidFill>
                  <a:srgbClr val="5C46F2"/>
                </a:solidFill>
                <a:latin charset="0" panose="020B0604020202020204" typeface="Archivo"/>
                <a:cs charset="0" panose="020B0604020202020204" typeface="Archivo"/>
              </a:rPr>
              <a:t>pass</a:t>
            </a:r>
            <a:r>
              <a:rPr altLang="pt-BR" dirty="0" lang="pt-BR">
                <a:solidFill>
                  <a:schemeClr val="tx1"/>
                </a:solidFill>
                <a:latin charset="0" panose="020B0604020202020204" typeface="Archivo"/>
                <a:cs charset="0" panose="020B0604020202020204" typeface="Archivo"/>
              </a:rPr>
              <a:t>.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655E5E4-151D-C9FB-3789-D0BF501658B8}"/>
              </a:ext>
            </a:extLst>
          </p:cNvPr>
          <p:cNvCxnSpPr/>
          <p:nvPr/>
        </p:nvCxnSpPr>
        <p:spPr>
          <a:xfrm>
            <a:off x="4359349" y="1478115"/>
            <a:ext cx="0" cy="2966294"/>
          </a:xfrm>
          <a:prstGeom prst="line">
            <a:avLst/>
          </a:prstGeom>
          <a:effectLst>
            <a:outerShdw algn="l" blurRad="50800" dist="381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3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id="26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8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33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737"/>
      <p:bldP grpId="0" spid="5"/>
      <p:bldP animBg="1" grpId="0" spid="7"/>
      <p:bldP animBg="1" grpId="0" spid="8"/>
      <p:bldP animBg="1" grpId="0" spid="9"/>
      <p:bldP grpId="0" spid="1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58"/>
          <p:cNvSpPr/>
          <p:nvPr/>
        </p:nvSpPr>
        <p:spPr>
          <a:xfrm>
            <a:off x="7444118" y="1840588"/>
            <a:ext cx="951300" cy="9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58"/>
          <p:cNvSpPr txBox="1">
            <a:spLocks noGrp="1"/>
          </p:cNvSpPr>
          <p:nvPr>
            <p:ph type="title"/>
          </p:nvPr>
        </p:nvSpPr>
        <p:spPr>
          <a:xfrm>
            <a:off x="4082902" y="2806110"/>
            <a:ext cx="4391416" cy="578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dirty="0" lang="en">
                <a:solidFill>
                  <a:schemeClr val="dk1"/>
                </a:solidFill>
              </a:rPr>
              <a:t>Estrutura de um </a:t>
            </a:r>
            <a:r>
              <a:rPr altLang="en" dirty="0" lang="en">
                <a:gradFill flip="none" rotWithShape="1">
                  <a:gsLst>
                    <a:gs pos="27000">
                      <a:srgbClr val="14D1F9"/>
                    </a:gs>
                    <a:gs pos="81000">
                      <a:srgbClr val="5868F3"/>
                    </a:gs>
                  </a:gsLst>
                  <a:lin ang="5400000" scaled="1"/>
                  <a:tileRect/>
                </a:gradFill>
              </a:rPr>
              <a:t>Método</a:t>
            </a:r>
            <a:endParaRPr dirty="0">
              <a:gradFill flip="none" rotWithShape="1">
                <a:gsLst>
                  <a:gs pos="27000">
                    <a:srgbClr val="14D1F9"/>
                  </a:gs>
                  <a:gs pos="81000">
                    <a:srgbClr val="5868F3"/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076" name="Google Shape;1076;p58"/>
          <p:cNvSpPr txBox="1">
            <a:spLocks noGrp="1"/>
          </p:cNvSpPr>
          <p:nvPr>
            <p:ph idx="2" type="title"/>
          </p:nvPr>
        </p:nvSpPr>
        <p:spPr>
          <a:xfrm>
            <a:off x="7412949" y="1991038"/>
            <a:ext cx="1013638" cy="6504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dirty="0" lang="en"/>
              <a:t>02</a:t>
            </a:r>
            <a:endParaRPr dirty="0"/>
          </a:p>
        </p:txBody>
      </p:sp>
      <p:grpSp>
        <p:nvGrpSpPr>
          <p:cNvPr id="1077" name="Google Shape;1077;p58"/>
          <p:cNvGrpSpPr/>
          <p:nvPr/>
        </p:nvGrpSpPr>
        <p:grpSpPr>
          <a:xfrm flipH="1" rot="10800000">
            <a:off x="193777" y="-55059"/>
            <a:ext cx="1625388" cy="1895646"/>
            <a:chOff x="7556913" y="3814718"/>
            <a:chExt cx="891846" cy="1040135"/>
          </a:xfrm>
        </p:grpSpPr>
        <p:grpSp>
          <p:nvGrpSpPr>
            <p:cNvPr id="1078" name="Google Shape;1078;p58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1079" name="Google Shape;1079;p58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37975" w="16741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58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27660" w="7935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1" name="Google Shape;1081;p58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1082" name="Google Shape;1082;p58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18135" w="17868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58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12122" w="7815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58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22629" w="9824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58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avLst/>
                <a:gdLst/>
                <a:ahLst/>
                <a:cxnLst/>
                <a:rect b="b" l="l" r="r" t="t"/>
                <a:pathLst>
                  <a:path extrusionOk="0" h="15866" w="234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numCol="1" rIns="91425" spcFirstLastPara="1" tIns="91425" wrap="square">
                <a:noAutofit/>
              </a:bodyPr>
              <a:lstStyle/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descr="Image" id="4" name="Picture 2">
            <a:extLst>
              <a:ext uri="{FF2B5EF4-FFF2-40B4-BE49-F238E27FC236}">
                <a16:creationId xmlns:a16="http://schemas.microsoft.com/office/drawing/2014/main" id="{3E9BD1B3-4642-66BA-AB5D-14E7E6D8A95E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0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0" name="Picture 2">
            <a:extLst>
              <a:ext uri="{FF2B5EF4-FFF2-40B4-BE49-F238E27FC236}">
                <a16:creationId xmlns:a16="http://schemas.microsoft.com/office/drawing/2014/main" id="{FEAB25E2-B521-BE56-CA8E-BBD5515D83C4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37;p40">
            <a:extLst>
              <a:ext uri="{FF2B5EF4-FFF2-40B4-BE49-F238E27FC236}">
                <a16:creationId xmlns:a16="http://schemas.microsoft.com/office/drawing/2014/main" id="{4FD3021C-F47F-0F82-43F9-72C5EE2BF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867" y="316978"/>
            <a:ext cx="4254738" cy="447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pt-BR" dirty="0" lang="pt-BR" sz="2800">
                <a:gradFill flip="none" rotWithShape="1">
                  <a:gsLst>
                    <a:gs pos="67000">
                      <a:srgbClr val="2D2C9C"/>
                    </a:gs>
                    <a:gs pos="9000">
                      <a:srgbClr val="0ED2F9"/>
                    </a:gs>
                  </a:gsLst>
                  <a:lin ang="16200000" scaled="1"/>
                  <a:tileRect/>
                </a:gra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Palavra reservada SELF</a:t>
            </a:r>
            <a:endParaRPr dirty="0" sz="2800">
              <a:gradFill flip="none" rotWithShape="1">
                <a:gsLst>
                  <a:gs pos="67000">
                    <a:srgbClr val="2D2C9C"/>
                  </a:gs>
                  <a:gs pos="9000">
                    <a:srgbClr val="0ED2F9"/>
                  </a:gs>
                </a:gsLst>
                <a:lin ang="16200000" scaled="1"/>
                <a:tileRect/>
              </a:gra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9E737-4991-3456-4550-BA2A8DCE88AE}"/>
              </a:ext>
            </a:extLst>
          </p:cNvPr>
          <p:cNvSpPr txBox="1"/>
          <p:nvPr/>
        </p:nvSpPr>
        <p:spPr>
          <a:xfrm>
            <a:off x="1167867" y="1108675"/>
            <a:ext cx="3010175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lvl="3"/>
            <a:r>
              <a:rPr altLang="pt-BR" b="1" dirty="0" lang="pt-BR" sz="2000">
                <a:latin charset="0" panose="020B0604020202020204" typeface="Archivo"/>
                <a:cs charset="0" panose="020B0604020202020204" typeface="Archivo"/>
              </a:rPr>
              <a:t>O que seria o </a:t>
            </a:r>
            <a:r>
              <a:rPr altLang="pt-BR" b="1" dirty="0" lang="pt-BR" sz="2000" u="sng">
                <a:latin charset="0" panose="020B0604020202020204" typeface="Archivo"/>
                <a:cs charset="0" panose="020B0604020202020204" typeface="Archivo"/>
              </a:rPr>
              <a:t>Self</a:t>
            </a:r>
            <a:r>
              <a:rPr altLang="pt-BR" b="1" dirty="0" lang="pt-BR" sz="2000">
                <a:latin charset="0" panose="020B0604020202020204" typeface="Archivo"/>
                <a:cs charset="0" panose="020B0604020202020204" typeface="Archivo"/>
              </a:rPr>
              <a:t>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1351E5-3F44-41FE-5202-244D14ED9792}"/>
              </a:ext>
            </a:extLst>
          </p:cNvPr>
          <p:cNvSpPr txBox="1"/>
          <p:nvPr/>
        </p:nvSpPr>
        <p:spPr>
          <a:xfrm>
            <a:off x="1167867" y="1687945"/>
            <a:ext cx="6665951" cy="73866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lvl="3"/>
            <a:r>
              <a:rPr altLang="pt-BR" dirty="0" lang="pt-BR">
                <a:latin charset="0" panose="020B0604020202020204" typeface="Archivo"/>
                <a:cs charset="0" panose="020B0604020202020204" typeface="Archivo"/>
              </a:rPr>
              <a:t>O </a:t>
            </a:r>
            <a:r>
              <a:rPr altLang="pt-BR" b="1" dirty="0" lang="pt-BR" u="sng">
                <a:latin charset="0" panose="020B0604020202020204" typeface="Archivo"/>
                <a:cs charset="0" panose="020B0604020202020204" typeface="Archivo"/>
              </a:rPr>
              <a:t>Self</a:t>
            </a:r>
            <a:r>
              <a:rPr altLang="pt-BR" dirty="0" lang="pt-BR">
                <a:latin charset="0" panose="020B0604020202020204" typeface="Archivo"/>
                <a:cs charset="0" panose="020B0604020202020204" typeface="Archivo"/>
              </a:rPr>
              <a:t> é usado em classes no Python para indicar que você está referenciando alguma coisa do próprio objeto (sejam eles atributos ou métodos); na verdade, o </a:t>
            </a:r>
            <a:r>
              <a:rPr altLang="pt-BR" b="1" dirty="0" lang="pt-BR" u="sng">
                <a:latin charset="0" panose="020B0604020202020204" typeface="Archivo"/>
                <a:cs charset="0" panose="020B0604020202020204" typeface="Archivo"/>
              </a:rPr>
              <a:t>self é o próprio objeto em si.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AF9F57-AB82-8E8B-EB07-8B4C2413C1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0" r="8083" t="22632"/>
          <a:stretch/>
        </p:blipFill>
        <p:spPr>
          <a:xfrm>
            <a:off x="2988024" y="2659204"/>
            <a:ext cx="3025636" cy="185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06397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4"/>
      <p:bldP grpId="0" spid="12"/>
      <p:bldP grpId="0" spid="1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0" name="Picture 2">
            <a:extLst>
              <a:ext uri="{FF2B5EF4-FFF2-40B4-BE49-F238E27FC236}">
                <a16:creationId xmlns:a16="http://schemas.microsoft.com/office/drawing/2014/main" id="{FEAB25E2-B521-BE56-CA8E-BBD5515D83C4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37;p40">
            <a:extLst>
              <a:ext uri="{FF2B5EF4-FFF2-40B4-BE49-F238E27FC236}">
                <a16:creationId xmlns:a16="http://schemas.microsoft.com/office/drawing/2014/main" id="{4FD3021C-F47F-0F82-43F9-72C5EE2BF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866" y="316978"/>
            <a:ext cx="4845793" cy="447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pt-BR" dirty="0" lang="pt-BR" sz="2800">
                <a:gradFill flip="none" rotWithShape="1">
                  <a:gsLst>
                    <a:gs pos="67000">
                      <a:srgbClr val="2D2C9C"/>
                    </a:gs>
                    <a:gs pos="9000">
                      <a:srgbClr val="0ED2F9"/>
                    </a:gs>
                  </a:gsLst>
                  <a:lin ang="16200000" scaled="1"/>
                  <a:tileRect/>
                </a:gra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Palavra reservada __init__</a:t>
            </a:r>
            <a:endParaRPr dirty="0" sz="2800">
              <a:gradFill flip="none" rotWithShape="1">
                <a:gsLst>
                  <a:gs pos="67000">
                    <a:srgbClr val="2D2C9C"/>
                  </a:gs>
                  <a:gs pos="9000">
                    <a:srgbClr val="0ED2F9"/>
                  </a:gs>
                </a:gsLst>
                <a:lin ang="16200000" scaled="1"/>
                <a:tileRect/>
              </a:gra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9E737-4991-3456-4550-BA2A8DCE88AE}"/>
              </a:ext>
            </a:extLst>
          </p:cNvPr>
          <p:cNvSpPr txBox="1"/>
          <p:nvPr/>
        </p:nvSpPr>
        <p:spPr>
          <a:xfrm>
            <a:off x="1167867" y="1108675"/>
            <a:ext cx="3010175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lvl="3"/>
            <a:r>
              <a:rPr altLang="pt-BR" b="1" dirty="0" lang="pt-BR" sz="2000">
                <a:latin charset="0" panose="020B0604020202020204" typeface="Archivo"/>
                <a:cs charset="0" panose="020B0604020202020204" typeface="Archivo"/>
              </a:rPr>
              <a:t>O que seria o __init__?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1351E5-3F44-41FE-5202-244D14ED9792}"/>
              </a:ext>
            </a:extLst>
          </p:cNvPr>
          <p:cNvSpPr txBox="1"/>
          <p:nvPr/>
        </p:nvSpPr>
        <p:spPr>
          <a:xfrm>
            <a:off x="1239024" y="1611063"/>
            <a:ext cx="6665951" cy="138499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lvl="3"/>
            <a:r>
              <a:rPr altLang="pt-BR" dirty="0" lang="pt-BR">
                <a:latin charset="0" panose="020B0604020202020204" typeface="Archivo"/>
                <a:cs charset="0" panose="020B0604020202020204" typeface="Archivo"/>
              </a:rPr>
              <a:t>O </a:t>
            </a:r>
            <a:r>
              <a:rPr altLang="pt-BR" b="1" dirty="0" lang="pt-BR">
                <a:latin charset="0" panose="020B0604020202020204" typeface="Archivo"/>
                <a:cs charset="0" panose="020B0604020202020204" typeface="Archivo"/>
              </a:rPr>
              <a:t>__init__ </a:t>
            </a:r>
            <a:r>
              <a:rPr altLang="pt-BR" dirty="0" lang="pt-BR">
                <a:latin charset="0" panose="020B0604020202020204" typeface="Archivo"/>
                <a:cs charset="0" panose="020B0604020202020204" typeface="Archivo"/>
              </a:rPr>
              <a:t>é usado ​​para inicializar o estado do objeto. A tarefa dos construtores é inicializar (atribuir valores) aos membros de dados da classe quando um objeto da classe é criado. </a:t>
            </a:r>
          </a:p>
          <a:p>
            <a:pPr lvl="3"/>
            <a:r>
              <a:rPr altLang="pt-BR" dirty="0" lang="pt-BR">
                <a:latin charset="0" panose="020B0604020202020204" typeface="Archivo"/>
                <a:cs charset="0" panose="020B0604020202020204" typeface="Archivo"/>
              </a:rPr>
              <a:t>	Um exemplo pratico, seria se nós criássemos um objeto chamado </a:t>
            </a:r>
            <a:r>
              <a:rPr altLang="pt-BR" b="1" dirty="0" lang="pt-BR" u="sng">
                <a:latin charset="0" panose="020B0604020202020204" typeface="Archivo"/>
                <a:cs charset="0" panose="020B0604020202020204" typeface="Archivo"/>
              </a:rPr>
              <a:t>Água</a:t>
            </a:r>
            <a:r>
              <a:rPr altLang="pt-BR" dirty="0" lang="pt-BR">
                <a:latin charset="0" panose="020B0604020202020204" typeface="Archivo"/>
                <a:cs charset="0" panose="020B0604020202020204" typeface="Archivo"/>
              </a:rPr>
              <a:t>, sabemos que o init da agua seria (</a:t>
            </a:r>
            <a:r>
              <a:rPr altLang="pt-BR" b="1" dirty="0" lang="pt-BR">
                <a:latin charset="0" panose="020B0604020202020204" typeface="Archivo"/>
                <a:cs charset="0" panose="020B0604020202020204" typeface="Archivo"/>
              </a:rPr>
              <a:t>Transparente, sem cheiro, sem gosto e no estado liquido</a:t>
            </a:r>
            <a:r>
              <a:rPr altLang="pt-BR" dirty="0" lang="pt-BR">
                <a:latin charset="0" panose="020B0604020202020204" typeface="Archivo"/>
                <a:cs charset="0" panose="020B0604020202020204" typeface="Archivo"/>
              </a:rPr>
              <a:t>).</a:t>
            </a:r>
            <a:endParaRPr altLang="pt-BR" b="1" dirty="0" lang="pt-BR" u="sng">
              <a:latin charset="0" panose="020B0604020202020204" typeface="Archivo"/>
              <a:cs charset="0" panose="020B0604020202020204" typeface="Archivo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4DD772C-8B10-1745-10DD-300594BA147F}"/>
              </a:ext>
            </a:extLst>
          </p:cNvPr>
          <p:cNvGrpSpPr/>
          <p:nvPr/>
        </p:nvGrpSpPr>
        <p:grpSpPr>
          <a:xfrm>
            <a:off x="3220114" y="3311274"/>
            <a:ext cx="2995614" cy="1062538"/>
            <a:chOff x="3362656" y="3240103"/>
            <a:chExt cx="2995614" cy="106253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DB65EAA-B51B-94A1-FC7C-CAB755D5F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2656" y="3240103"/>
              <a:ext cx="1062538" cy="1062538"/>
            </a:xfrm>
            <a:prstGeom prst="rect">
              <a:avLst/>
            </a:prstGeom>
          </p:spPr>
        </p:pic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D4AC7802-BA74-21E4-4A15-FED03B952D19}"/>
                </a:ext>
              </a:extLst>
            </p:cNvPr>
            <p:cNvGrpSpPr/>
            <p:nvPr/>
          </p:nvGrpSpPr>
          <p:grpSpPr>
            <a:xfrm>
              <a:off x="5479204" y="3338981"/>
              <a:ext cx="879066" cy="864781"/>
              <a:chOff x="5365790" y="3324089"/>
              <a:chExt cx="879066" cy="864781"/>
            </a:xfrm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6CDC3B79-7AC7-EDF2-18FD-2DC8CDD8EE2A}"/>
                  </a:ext>
                </a:extLst>
              </p:cNvPr>
              <p:cNvSpPr/>
              <p:nvPr/>
            </p:nvSpPr>
            <p:spPr>
              <a:xfrm>
                <a:off x="5365790" y="3324089"/>
                <a:ext cx="879066" cy="864781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numCol="1" rtlCol="0"/>
              <a:lstStyle/>
              <a:p>
                <a:pPr algn="ctr"/>
                <a:endParaRPr altLang="pt-BR" lang="pt-BR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BCBE856-6BB0-7336-46A8-D101F23C780F}"/>
                  </a:ext>
                </a:extLst>
              </p:cNvPr>
              <p:cNvSpPr txBox="1"/>
              <p:nvPr/>
            </p:nvSpPr>
            <p:spPr>
              <a:xfrm>
                <a:off x="5407603" y="3394594"/>
                <a:ext cx="837253" cy="738664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pPr indent="-171450" marL="171450">
                  <a:buFont charset="0" panose="020B0604020202020204" pitchFamily="34" typeface="Arial"/>
                  <a:buChar char="•"/>
                </a:pPr>
                <a:r>
                  <a:rPr altLang="pt-BR" dirty="0" lang="pt-BR" sz="1050"/>
                  <a:t>Liquida</a:t>
                </a:r>
              </a:p>
              <a:p>
                <a:pPr indent="-171450" marL="171450">
                  <a:buFont charset="0" panose="020B0604020202020204" pitchFamily="34" typeface="Arial"/>
                  <a:buChar char="•"/>
                </a:pPr>
                <a:r>
                  <a:rPr altLang="pt-BR" dirty="0" lang="pt-BR" sz="1050"/>
                  <a:t>Inodora</a:t>
                </a:r>
              </a:p>
              <a:p>
                <a:pPr indent="-171450" marL="171450">
                  <a:buFont charset="0" panose="020B0604020202020204" pitchFamily="34" typeface="Arial"/>
                  <a:buChar char="•"/>
                </a:pPr>
                <a:r>
                  <a:rPr altLang="pt-BR" dirty="0" lang="pt-BR" sz="1050"/>
                  <a:t>Insípida</a:t>
                </a:r>
              </a:p>
              <a:p>
                <a:pPr indent="-171450" marL="171450">
                  <a:buFont charset="0" panose="020B0604020202020204" pitchFamily="34" typeface="Arial"/>
                  <a:buChar char="•"/>
                </a:pPr>
                <a:r>
                  <a:rPr altLang="pt-BR" dirty="0" lang="pt-BR" sz="1050"/>
                  <a:t>Incolor</a:t>
                </a:r>
              </a:p>
            </p:txBody>
          </p:sp>
        </p:grp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0105909C-65F5-81FD-A440-A54B03E3557B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4425194" y="3771371"/>
              <a:ext cx="983234" cy="1"/>
            </a:xfrm>
            <a:prstGeom prst="line">
              <a:avLst/>
            </a:prstGeom>
            <a:ln algn="ctr" cap="flat" cmpd="sng" w="19050">
              <a:solidFill>
                <a:schemeClr val="dk1"/>
              </a:solidFill>
              <a:prstDash val="solid"/>
              <a:round/>
              <a:headEnd len="med" type="none" w="med"/>
              <a:tailEnd len="med" type="arrow" w="med"/>
            </a:ln>
          </p:spPr>
          <p:style>
            <a:lnRef idx="0">
              <a:scrgbClr b="0" g="0" r="0"/>
            </a:lnRef>
            <a:fillRef idx="0">
              <a:scrgbClr b="0" g="0" r="0"/>
            </a:fillRef>
            <a:effectRef idx="0">
              <a:scrgbClr b="0" g="0" r="0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2B5DBE8-D9C3-1280-519C-CC345F5A10E6}"/>
                </a:ext>
              </a:extLst>
            </p:cNvPr>
            <p:cNvSpPr txBox="1"/>
            <p:nvPr/>
          </p:nvSpPr>
          <p:spPr>
            <a:xfrm>
              <a:off x="4425194" y="3509761"/>
              <a:ext cx="934948" cy="261610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pPr algn="ctr"/>
              <a:r>
                <a:rPr altLang="pt-BR" b="1" dirty="0" lang="pt-BR" sz="1100"/>
                <a:t>__INIT__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573482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2"/>
                                        <p:tgtEl>
                                          <p:spTgt spid="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4"/>
      <p:bldP grpId="0" spid="1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0" name="Picture 2">
            <a:extLst>
              <a:ext uri="{FF2B5EF4-FFF2-40B4-BE49-F238E27FC236}">
                <a16:creationId xmlns:a16="http://schemas.microsoft.com/office/drawing/2014/main" id="{FEAB25E2-B521-BE56-CA8E-BBD5515D83C4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37;p40">
            <a:extLst>
              <a:ext uri="{FF2B5EF4-FFF2-40B4-BE49-F238E27FC236}">
                <a16:creationId xmlns:a16="http://schemas.microsoft.com/office/drawing/2014/main" id="{4FD3021C-F47F-0F82-43F9-72C5EE2BF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867" y="316978"/>
            <a:ext cx="4254738" cy="447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pt-BR" dirty="0" lang="pt-BR" sz="2800">
                <a:gradFill flip="none" rotWithShape="1">
                  <a:gsLst>
                    <a:gs pos="67000">
                      <a:srgbClr val="2D2C9C"/>
                    </a:gs>
                    <a:gs pos="9000">
                      <a:srgbClr val="0ED2F9"/>
                    </a:gs>
                  </a:gsLst>
                  <a:lin ang="16200000" scaled="1"/>
                  <a:tileRect/>
                </a:gra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Palavra reservada Print</a:t>
            </a:r>
            <a:endParaRPr dirty="0" sz="2800">
              <a:gradFill flip="none" rotWithShape="1">
                <a:gsLst>
                  <a:gs pos="67000">
                    <a:srgbClr val="2D2C9C"/>
                  </a:gs>
                  <a:gs pos="9000">
                    <a:srgbClr val="0ED2F9"/>
                  </a:gs>
                </a:gsLst>
                <a:lin ang="16200000" scaled="1"/>
                <a:tileRect/>
              </a:gra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9E737-4991-3456-4550-BA2A8DCE88AE}"/>
              </a:ext>
            </a:extLst>
          </p:cNvPr>
          <p:cNvSpPr txBox="1"/>
          <p:nvPr/>
        </p:nvSpPr>
        <p:spPr>
          <a:xfrm>
            <a:off x="1167867" y="1108675"/>
            <a:ext cx="3010175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lvl="3"/>
            <a:r>
              <a:rPr altLang="pt-BR" b="1" dirty="0" lang="pt-BR" sz="2000">
                <a:latin charset="0" panose="020B0604020202020204" typeface="Archivo"/>
                <a:cs charset="0" panose="020B0604020202020204" typeface="Archivo"/>
              </a:rPr>
              <a:t>O que seria um </a:t>
            </a:r>
            <a:r>
              <a:rPr altLang="pt-BR" b="1" dirty="0" lang="pt-BR" sz="2000" u="sng">
                <a:latin charset="0" panose="020B0604020202020204" typeface="Archivo"/>
                <a:cs charset="0" panose="020B0604020202020204" typeface="Archivo"/>
              </a:rPr>
              <a:t>Print</a:t>
            </a:r>
            <a:r>
              <a:rPr altLang="pt-BR" b="1" dirty="0" lang="pt-BR" sz="2000">
                <a:latin charset="0" panose="020B0604020202020204" typeface="Archivo"/>
                <a:cs charset="0" panose="020B0604020202020204" typeface="Archivo"/>
              </a:rPr>
              <a:t>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1351E5-3F44-41FE-5202-244D14ED9792}"/>
              </a:ext>
            </a:extLst>
          </p:cNvPr>
          <p:cNvSpPr txBox="1"/>
          <p:nvPr/>
        </p:nvSpPr>
        <p:spPr>
          <a:xfrm>
            <a:off x="1167867" y="1687945"/>
            <a:ext cx="6665951" cy="73866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lvl="3"/>
            <a:r>
              <a:rPr altLang="pt-BR" dirty="0" lang="pt-BR">
                <a:latin charset="0" panose="020B0604020202020204" typeface="Archivo"/>
                <a:cs charset="0" panose="020B0604020202020204" typeface="Archivo"/>
              </a:rPr>
              <a:t>O </a:t>
            </a:r>
            <a:r>
              <a:rPr altLang="pt-BR" b="1" dirty="0" lang="pt-BR">
                <a:latin charset="0" panose="020B0604020202020204" typeface="Archivo"/>
                <a:cs charset="0" panose="020B0604020202020204" typeface="Archivo"/>
              </a:rPr>
              <a:t>Print</a:t>
            </a:r>
            <a:r>
              <a:rPr altLang="pt-BR" dirty="0" lang="pt-BR">
                <a:latin charset="0" panose="020B0604020202020204" typeface="Archivo"/>
                <a:cs charset="0" panose="020B0604020202020204" typeface="Archivo"/>
              </a:rPr>
              <a:t> é usado para que o programa imprima na tela, o que você determinou, podendo ser algo que você escreveu para guiar o usuário ou até mesmo, variáveis ou classes.</a:t>
            </a:r>
            <a:endParaRPr altLang="pt-BR" b="1" dirty="0" lang="pt-BR" u="sng">
              <a:latin charset="0" panose="020B0604020202020204" typeface="Archivo"/>
              <a:cs charset="0" panose="020B0604020202020204" typeface="Archiv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C0311C-054C-5ADA-5246-09A82DFBE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144" y="2380944"/>
            <a:ext cx="3345712" cy="223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71657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4"/>
      <p:bldP grpId="0" spid="12"/>
      <p:bldP grpId="0" spid="1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0" name="Picture 2">
            <a:extLst>
              <a:ext uri="{FF2B5EF4-FFF2-40B4-BE49-F238E27FC236}">
                <a16:creationId xmlns:a16="http://schemas.microsoft.com/office/drawing/2014/main" id="{FEAB25E2-B521-BE56-CA8E-BBD5515D83C4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37;p40">
            <a:extLst>
              <a:ext uri="{FF2B5EF4-FFF2-40B4-BE49-F238E27FC236}">
                <a16:creationId xmlns:a16="http://schemas.microsoft.com/office/drawing/2014/main" id="{4FD3021C-F47F-0F82-43F9-72C5EE2BF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867" y="652913"/>
            <a:ext cx="4254738" cy="447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pt-BR" dirty="0" lang="pt-BR" sz="2800">
                <a:gradFill flip="none" rotWithShape="1">
                  <a:gsLst>
                    <a:gs pos="67000">
                      <a:srgbClr val="2D2C9C"/>
                    </a:gs>
                    <a:gs pos="9000">
                      <a:srgbClr val="0ED2F9"/>
                    </a:gs>
                  </a:gsLst>
                  <a:lin ang="16200000" scaled="1"/>
                  <a:tileRect/>
                </a:gra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Como criar um método?</a:t>
            </a:r>
            <a:endParaRPr dirty="0" sz="2800">
              <a:gradFill flip="none" rotWithShape="1">
                <a:gsLst>
                  <a:gs pos="67000">
                    <a:srgbClr val="2D2C9C"/>
                  </a:gs>
                  <a:gs pos="9000">
                    <a:srgbClr val="0ED2F9"/>
                  </a:gs>
                </a:gsLst>
                <a:lin ang="16200000" scaled="1"/>
                <a:tileRect/>
              </a:gra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1351E5-3F44-41FE-5202-244D14ED9792}"/>
              </a:ext>
            </a:extLst>
          </p:cNvPr>
          <p:cNvSpPr txBox="1"/>
          <p:nvPr/>
        </p:nvSpPr>
        <p:spPr>
          <a:xfrm>
            <a:off x="1167867" y="1618095"/>
            <a:ext cx="6191783" cy="52322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lvl="3"/>
            <a:r>
              <a:rPr altLang="pt-BR" dirty="0" lang="pt-BR">
                <a:latin charset="0" panose="020B0604020202020204" typeface="Archivo"/>
                <a:cs charset="0" panose="020B0604020202020204" typeface="Archivo"/>
              </a:rPr>
              <a:t>Para podermos criar um método, a estrutura de uma classe, como mostrado abaixo:</a:t>
            </a:r>
            <a:endParaRPr altLang="pt-BR" b="1" dirty="0" lang="pt-BR" u="sng">
              <a:latin charset="0" panose="020B0604020202020204" typeface="Archivo"/>
              <a:cs charset="0" panose="020B0604020202020204" typeface="Archivo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F87E2F4-B625-F357-9214-1E0823D35CD7}"/>
              </a:ext>
            </a:extLst>
          </p:cNvPr>
          <p:cNvGrpSpPr/>
          <p:nvPr/>
        </p:nvGrpSpPr>
        <p:grpSpPr>
          <a:xfrm>
            <a:off x="3227740" y="2449480"/>
            <a:ext cx="2558903" cy="1601972"/>
            <a:chOff x="2785730" y="2665228"/>
            <a:chExt cx="2558903" cy="1601972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A91DB979-8DB7-209D-4990-E9DF7D7894DA}"/>
                </a:ext>
              </a:extLst>
            </p:cNvPr>
            <p:cNvSpPr/>
            <p:nvPr/>
          </p:nvSpPr>
          <p:spPr>
            <a:xfrm>
              <a:off x="2785730" y="2665228"/>
              <a:ext cx="2558903" cy="160197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altLang="pt-BR" lang="pt-BR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FF8A2DD-268B-F15F-ECBE-C5A965CC1C3A}"/>
                </a:ext>
              </a:extLst>
            </p:cNvPr>
            <p:cNvSpPr/>
            <p:nvPr/>
          </p:nvSpPr>
          <p:spPr>
            <a:xfrm>
              <a:off x="5006497" y="2760634"/>
              <a:ext cx="85060" cy="6379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altLang="pt-BR"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A464B75-FFF8-AE4D-2BE5-913C815695FC}"/>
                </a:ext>
              </a:extLst>
            </p:cNvPr>
            <p:cNvSpPr/>
            <p:nvPr/>
          </p:nvSpPr>
          <p:spPr>
            <a:xfrm>
              <a:off x="4854097" y="2760634"/>
              <a:ext cx="85060" cy="63796"/>
            </a:xfrm>
            <a:prstGeom prst="ellipse">
              <a:avLst/>
            </a:prstGeom>
            <a:solidFill>
              <a:srgbClr val="1BB837"/>
            </a:solidFill>
            <a:ln>
              <a:solidFill>
                <a:srgbClr val="1BB8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altLang="pt-BR"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BBDA293A-8867-B1C2-041B-9691328AEAB9}"/>
                </a:ext>
              </a:extLst>
            </p:cNvPr>
            <p:cNvSpPr/>
            <p:nvPr/>
          </p:nvSpPr>
          <p:spPr>
            <a:xfrm>
              <a:off x="4697711" y="2760634"/>
              <a:ext cx="85060" cy="6379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altLang="pt-BR"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385895B-120F-BE33-4B62-14ED405F9640}"/>
                </a:ext>
              </a:extLst>
            </p:cNvPr>
            <p:cNvSpPr txBox="1"/>
            <p:nvPr/>
          </p:nvSpPr>
          <p:spPr>
            <a:xfrm>
              <a:off x="2876165" y="3063049"/>
              <a:ext cx="2381636" cy="738664"/>
            </a:xfrm>
            <a:prstGeom prst="rect">
              <a:avLst/>
            </a:prstGeom>
            <a:noFill/>
          </p:spPr>
          <p:txBody>
            <a:bodyPr numCol="1" wrap="square">
              <a:spAutoFit/>
            </a:bodyPr>
            <a:lstStyle/>
            <a:p>
              <a:r>
                <a:rPr b="1" dirty="0" lang="en-US">
                  <a:solidFill>
                    <a:srgbClr val="569CD6"/>
                  </a:solidFill>
                  <a:effectLst/>
                  <a:latin charset="0" panose="02070309020205020404" pitchFamily="49" typeface="Courier New"/>
                </a:rPr>
                <a:t>class</a:t>
              </a:r>
              <a:r>
                <a:rPr b="0" dirty="0" lang="en-US">
                  <a:solidFill>
                    <a:srgbClr val="D4D4D4"/>
                  </a:solidFill>
                  <a:effectLst/>
                  <a:latin charset="0" panose="02070309020205020404" pitchFamily="49" typeface="Courier New"/>
                </a:rPr>
                <a:t> </a:t>
              </a:r>
              <a:r>
                <a:rPr b="0" dirty="0" lang="en-US">
                  <a:solidFill>
                    <a:schemeClr val="bg1"/>
                  </a:solidFill>
                  <a:effectLst/>
                  <a:latin charset="0" panose="02070309020205020404" pitchFamily="49" typeface="Courier New"/>
                </a:rPr>
                <a:t>Car</a:t>
              </a:r>
              <a:r>
                <a:rPr b="0" dirty="0" lang="en-US">
                  <a:solidFill>
                    <a:schemeClr val="tx1"/>
                  </a:solidFill>
                  <a:effectLst/>
                  <a:latin charset="0" panose="02070309020205020404" pitchFamily="49" typeface="Courier New"/>
                </a:rPr>
                <a:t>:</a:t>
              </a:r>
            </a:p>
            <a:p>
              <a:r>
                <a:rPr b="0" dirty="0" lang="en-US">
                  <a:solidFill>
                    <a:srgbClr val="D4D4D4"/>
                  </a:solidFill>
                  <a:effectLst/>
                  <a:latin charset="0" panose="02070309020205020404" pitchFamily="49" typeface="Courier New"/>
                </a:rPr>
                <a:t>    </a:t>
              </a:r>
              <a:r>
                <a:rPr b="1" dirty="0" lang="en-US">
                  <a:solidFill>
                    <a:srgbClr val="569CD6"/>
                  </a:solidFill>
                  <a:effectLst/>
                  <a:latin charset="0" panose="02070309020205020404" pitchFamily="49" typeface="Courier New"/>
                </a:rPr>
                <a:t>def</a:t>
              </a:r>
              <a:r>
                <a:rPr b="1" dirty="0" lang="en-US">
                  <a:solidFill>
                    <a:srgbClr val="D4D4D4"/>
                  </a:solidFill>
                  <a:effectLst/>
                  <a:latin charset="0" panose="02070309020205020404" pitchFamily="49" typeface="Courier New"/>
                </a:rPr>
                <a:t> </a:t>
              </a:r>
              <a:r>
                <a:rPr b="1" dirty="0" lang="en-US">
                  <a:solidFill>
                    <a:srgbClr val="DCDCAA"/>
                  </a:solidFill>
                  <a:effectLst/>
                  <a:latin charset="0" panose="02070309020205020404" pitchFamily="49" typeface="Courier New"/>
                </a:rPr>
                <a:t>greet</a:t>
              </a:r>
              <a:r>
                <a:rPr b="1" dirty="0" lang="en-US">
                  <a:solidFill>
                    <a:srgbClr val="D4D4D4"/>
                  </a:solidFill>
                  <a:effectLst/>
                  <a:latin charset="0" panose="02070309020205020404" pitchFamily="49" typeface="Courier New"/>
                </a:rPr>
                <a:t>(</a:t>
              </a:r>
              <a:r>
                <a:rPr b="1" dirty="0" lang="en-US">
                  <a:solidFill>
                    <a:srgbClr val="9CDCFE"/>
                  </a:solidFill>
                  <a:effectLst/>
                  <a:latin charset="0" panose="02070309020205020404" pitchFamily="49" typeface="Courier New"/>
                </a:rPr>
                <a:t>self</a:t>
              </a:r>
              <a:r>
                <a:rPr b="1" dirty="0" lang="en-US">
                  <a:solidFill>
                    <a:srgbClr val="D4D4D4"/>
                  </a:solidFill>
                  <a:effectLst/>
                  <a:latin charset="0" panose="02070309020205020404" pitchFamily="49" typeface="Courier New"/>
                </a:rPr>
                <a:t>)</a:t>
              </a:r>
              <a:r>
                <a:rPr b="1" dirty="0" lang="en-US">
                  <a:solidFill>
                    <a:srgbClr val="DCDCDC"/>
                  </a:solidFill>
                  <a:effectLst/>
                  <a:latin charset="0" panose="02070309020205020404" pitchFamily="49" typeface="Courier New"/>
                </a:rPr>
                <a:t>:</a:t>
              </a:r>
              <a:endParaRPr b="1" dirty="0" lang="en-US">
                <a:solidFill>
                  <a:srgbClr val="D4D4D4"/>
                </a:solidFill>
                <a:effectLst/>
                <a:latin charset="0" panose="02070309020205020404" pitchFamily="49" typeface="Courier New"/>
              </a:endParaRPr>
            </a:p>
            <a:p>
              <a:r>
                <a:rPr b="1" dirty="0" lang="en-US">
                  <a:solidFill>
                    <a:srgbClr val="D4D4D4"/>
                  </a:solidFill>
                  <a:effectLst/>
                  <a:latin charset="0" panose="02070309020205020404" pitchFamily="49" typeface="Courier New"/>
                </a:rPr>
                <a:t>        </a:t>
              </a:r>
              <a:r>
                <a:rPr b="1" dirty="0" lang="en-US">
                  <a:solidFill>
                    <a:srgbClr val="C586C0"/>
                  </a:solidFill>
                  <a:effectLst/>
                  <a:latin charset="0" panose="02070309020205020404" pitchFamily="49" typeface="Courier New"/>
                </a:rPr>
                <a:t>pass</a:t>
              </a:r>
              <a:endParaRPr b="1" dirty="0" lang="en-US">
                <a:solidFill>
                  <a:srgbClr val="D4D4D4"/>
                </a:solidFill>
                <a:effectLst/>
                <a:latin charset="0" panose="02070309020205020404" pitchFamily="49"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03398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4"/>
      <p:bldP grpId="0" spid="15"/>
    </p:bldLst>
  </p:timing>
</p:sld>
</file>

<file path=ppt/theme/theme1.xml><?xml version="1.0" encoding="utf-8"?>
<a:theme xmlns:a="http://schemas.openxmlformats.org/drawingml/2006/main" name="Digital Business Consulting Toolkit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24CE6"/>
      </a:accent1>
      <a:accent2>
        <a:srgbClr val="00D4F9"/>
      </a:accent2>
      <a:accent3>
        <a:srgbClr val="5C38F1"/>
      </a:accent3>
      <a:accent4>
        <a:srgbClr val="2D2183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D1B267EEF4841AF5B5F0460378345" ma:contentTypeVersion="10" ma:contentTypeDescription="Create a new document." ma:contentTypeScope="" ma:versionID="dc263e7b8c589808028cbb77f0865603">
  <xsd:schema xmlns:xsd="http://www.w3.org/2001/XMLSchema" xmlns:xs="http://www.w3.org/2001/XMLSchema" xmlns:p="http://schemas.microsoft.com/office/2006/metadata/properties" xmlns:ns2="6c2544fb-bf35-4c8d-b798-73270c86af67" xmlns:ns3="65374607-9be2-478f-aac1-fd5030952332" targetNamespace="http://schemas.microsoft.com/office/2006/metadata/properties" ma:root="true" ma:fieldsID="bc06a1e6e59eda33cd4372741443b6de" ns2:_="" ns3:_="">
    <xsd:import namespace="6c2544fb-bf35-4c8d-b798-73270c86af67"/>
    <xsd:import namespace="65374607-9be2-478f-aac1-fd50309523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2544fb-bf35-4c8d-b798-73270c86af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374607-9be2-478f-aac1-fd503095233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872961-055B-4826-9F36-9B7CCD796484}"/>
</file>

<file path=customXml/itemProps2.xml><?xml version="1.0" encoding="utf-8"?>
<ds:datastoreItem xmlns:ds="http://schemas.openxmlformats.org/officeDocument/2006/customXml" ds:itemID="{34E43A51-BB8B-4B1B-BD36-9BB75525BE5B}"/>
</file>

<file path=customXml/itemProps3.xml><?xml version="1.0" encoding="utf-8"?>
<ds:datastoreItem xmlns:ds="http://schemas.openxmlformats.org/officeDocument/2006/customXml" ds:itemID="{B2231274-9ADD-4332-8341-9A2EC94B272B}"/>
</file>

<file path=docProps/app.xml><?xml version="1.0" encoding="utf-8"?>
<Properties xmlns="http://schemas.openxmlformats.org/officeDocument/2006/extended-properties" xmlns:vt="http://schemas.openxmlformats.org/officeDocument/2006/docPropsVTypes">
  <Words>616</Words>
  <Paragraphs>66</Paragraphs>
  <Slides>13</Slides>
  <Notes>13</Notes>
  <TotalTime>391</TotalTime>
  <HiddenSlides>0</HiddenSlides>
  <MMClips>0</MMClips>
  <ScaleCrop>false</ScaleCrop>
  <HeadingPairs>
    <vt:vector baseType="variant" size="6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baseType="lpstr" size="19">
      <vt:lpstr>Archivo Light</vt:lpstr>
      <vt:lpstr>Archivo</vt:lpstr>
      <vt:lpstr>Courier New</vt:lpstr>
      <vt:lpstr>Arial</vt:lpstr>
      <vt:lpstr>Arial</vt:lpstr>
      <vt:lpstr>Digital Business Consulting Toolkit by Slidesgo</vt:lpstr>
      <vt:lpstr>Aula 02</vt:lpstr>
      <vt:lpstr>Estrutura de uma Classe</vt:lpstr>
      <vt:lpstr>Antes de iniciarmos...</vt:lpstr>
      <vt:lpstr>Estrutura da Classe</vt:lpstr>
      <vt:lpstr>Estrutura de um Método</vt:lpstr>
      <vt:lpstr>Palavra reservada SELF</vt:lpstr>
      <vt:lpstr>Palavra reservada __init__</vt:lpstr>
      <vt:lpstr>Palavra reservada Print</vt:lpstr>
      <vt:lpstr>Como criar um método?</vt:lpstr>
      <vt:lpstr>Boas Práticas</vt:lpstr>
      <vt:lpstr>Uso do camelCase</vt:lpstr>
      <vt:lpstr>Uso da identação</vt:lpstr>
      <vt:lpstr>Apresentação do PowerPoint</vt:lpstr>
    </vt:vector>
  </TitlesOfParts>
  <LinksUpToDate>false</LinksUpToDate>
  <SharedDoc>false</SharedDoc>
  <HyperlinksChanged>false</HyperlinksChanged>
  <Application>Microsoft Office PowerPoint</Application>
  <AppVersion>16.0000</AppVersion>
  <PresentationFormat>Apresentação na tela (16:9)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</dc:title>
  <cp:lastModifiedBy>Philipe Monterrazo</cp:lastModifiedBy>
  <cp:revision>12</cp:revision>
  <dcterms:modified xsi:type="dcterms:W3CDTF">2022-08-23T11:56:39Z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0x010100802D1B267EEF4841AF5B5F0460378345</vt:lpwstr>
  </property>
</Properties>
</file>