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CD45-30FA-461B-B3D9-EC3BF2388D4A}" type="datetimeFigureOut">
              <a:rPr lang="pt-PT" smtClean="0"/>
              <a:t>07/06/2018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34D82-8158-4143-BDFB-51BD5C26C5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78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D6AB2-3793-49BB-8FC1-9A561E325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Ginásio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2DC7F-AD1F-48F1-8A1A-961347F27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Apresentação Final</a:t>
            </a:r>
          </a:p>
        </p:txBody>
      </p:sp>
      <p:pic>
        <p:nvPicPr>
          <p:cNvPr id="4" name="Picture 2" descr="Resultado de imagem para deti ua">
            <a:extLst>
              <a:ext uri="{FF2B5EF4-FFF2-40B4-BE49-F238E27FC236}">
                <a16:creationId xmlns:a16="http://schemas.microsoft.com/office/drawing/2014/main" id="{05E0C7C0-A22F-4E20-B47A-78F0B80B5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6"/>
          <a:stretch/>
        </p:blipFill>
        <p:spPr bwMode="auto">
          <a:xfrm>
            <a:off x="6443005" y="533150"/>
            <a:ext cx="5387926" cy="5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AD2071A-CF01-409C-82D0-DFEF21D6C915}"/>
              </a:ext>
            </a:extLst>
          </p:cNvPr>
          <p:cNvSpPr/>
          <p:nvPr/>
        </p:nvSpPr>
        <p:spPr>
          <a:xfrm>
            <a:off x="1097280" y="52674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pt-PT" dirty="0">
                <a:solidFill>
                  <a:srgbClr val="000000"/>
                </a:solidFill>
              </a:rPr>
              <a:t>Paulo Gim	nº </a:t>
            </a:r>
            <a:r>
              <a:rPr lang="pt-PT" dirty="0" err="1">
                <a:solidFill>
                  <a:srgbClr val="000000"/>
                </a:solidFill>
              </a:rPr>
              <a:t>mec</a:t>
            </a:r>
            <a:r>
              <a:rPr lang="pt-PT" dirty="0">
                <a:solidFill>
                  <a:srgbClr val="000000"/>
                </a:solidFill>
              </a:rPr>
              <a:t>: 76361</a:t>
            </a:r>
          </a:p>
          <a:p>
            <a:pPr lvl="0">
              <a:defRPr/>
            </a:pPr>
            <a:r>
              <a:rPr lang="pt-PT" dirty="0">
                <a:solidFill>
                  <a:srgbClr val="000000"/>
                </a:solidFill>
              </a:rPr>
              <a:t>Tiago Almeida	nº </a:t>
            </a:r>
            <a:r>
              <a:rPr lang="pt-PT" dirty="0" err="1">
                <a:solidFill>
                  <a:srgbClr val="000000"/>
                </a:solidFill>
              </a:rPr>
              <a:t>mec</a:t>
            </a:r>
            <a:r>
              <a:rPr lang="pt-PT" dirty="0">
                <a:solidFill>
                  <a:srgbClr val="000000"/>
                </a:solidFill>
              </a:rPr>
              <a:t>: 76</a:t>
            </a:r>
            <a:r>
              <a:rPr lang="pt-PT" dirty="0"/>
              <a:t>404</a:t>
            </a:r>
          </a:p>
          <a:p>
            <a:pPr lvl="0">
              <a:defRPr/>
            </a:pPr>
            <a:r>
              <a:rPr lang="pt-PT" dirty="0">
                <a:solidFill>
                  <a:srgbClr val="000000"/>
                </a:solidFill>
              </a:rPr>
              <a:t>Engenharia de Computadores e Telemática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97B850-4433-42F5-98FF-800772A8BFBB}"/>
              </a:ext>
            </a:extLst>
          </p:cNvPr>
          <p:cNvSpPr/>
          <p:nvPr/>
        </p:nvSpPr>
        <p:spPr>
          <a:xfrm>
            <a:off x="8268393" y="5405964"/>
            <a:ext cx="3923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PT" dirty="0">
                <a:solidFill>
                  <a:srgbClr val="000000"/>
                </a:solidFill>
              </a:rPr>
              <a:t>Base de Dados</a:t>
            </a:r>
          </a:p>
          <a:p>
            <a:pPr lvl="0">
              <a:defRPr/>
            </a:pPr>
            <a:r>
              <a:rPr lang="pt-PT" dirty="0">
                <a:solidFill>
                  <a:srgbClr val="000000"/>
                </a:solidFill>
              </a:rPr>
              <a:t>07/06/2018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92AD6F-B008-4D07-A9BC-97FF1C28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27CF8-204C-4FE9-A78A-7D3A6CC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4E5F70-ABEA-463A-A542-C11E61F6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1858"/>
            <a:ext cx="4304714" cy="2796604"/>
          </a:xfrm>
        </p:spPr>
        <p:txBody>
          <a:bodyPr>
            <a:normAutofit/>
          </a:bodyPr>
          <a:lstStyle/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    </a:t>
            </a:r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Ginásio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   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tema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42AEF6-BCD4-4FCF-9DD0-4E415C7B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Resultado de imagem para ginasio dynamic life">
            <a:extLst>
              <a:ext uri="{FF2B5EF4-FFF2-40B4-BE49-F238E27FC236}">
                <a16:creationId xmlns:a16="http://schemas.microsoft.com/office/drawing/2014/main" id="{6A69725C-79CB-4131-B5AE-88DA1601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58" y="2128058"/>
            <a:ext cx="4928147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9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33AC-46E7-4822-9650-B4F7996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817BFD-147C-4400-B1AD-ABC315DE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A18771D-0E3D-4F36-B50B-DE2D11C9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550" y="2030698"/>
            <a:ext cx="9945859" cy="27966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Destina</a:t>
            </a:r>
            <a:r>
              <a:rPr lang="en-US" dirty="0"/>
              <a:t>-se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gestão</a:t>
            </a:r>
            <a:r>
              <a:rPr lang="en-US" dirty="0"/>
              <a:t> de um </a:t>
            </a:r>
            <a:r>
              <a:rPr lang="en-US" dirty="0" err="1"/>
              <a:t>Ginásio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, dos </a:t>
            </a:r>
            <a:r>
              <a:rPr lang="en-US" dirty="0" err="1"/>
              <a:t>instrutores</a:t>
            </a:r>
            <a:r>
              <a:rPr lang="en-US" dirty="0"/>
              <a:t> e dos </a:t>
            </a:r>
            <a:r>
              <a:rPr lang="en-US" dirty="0" err="1"/>
              <a:t>nutricionistas</a:t>
            </a:r>
            <a:r>
              <a:rPr lang="en-US" dirty="0"/>
              <a:t> no </a:t>
            </a:r>
            <a:r>
              <a:rPr lang="en-US" dirty="0" err="1"/>
              <a:t>Ginásio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das aulas </a:t>
            </a:r>
            <a:r>
              <a:rPr lang="en-US" dirty="0" err="1"/>
              <a:t>disponíveis</a:t>
            </a:r>
            <a:r>
              <a:rPr lang="en-US" dirty="0"/>
              <a:t> com o </a:t>
            </a:r>
            <a:r>
              <a:rPr lang="en-US" dirty="0" err="1"/>
              <a:t>instrutor</a:t>
            </a:r>
            <a:r>
              <a:rPr lang="en-US" dirty="0"/>
              <a:t> que a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nela</a:t>
            </a:r>
            <a:r>
              <a:rPr lang="en-US" dirty="0"/>
              <a:t> </a:t>
            </a:r>
            <a:r>
              <a:rPr lang="en-US" dirty="0" err="1"/>
              <a:t>inscritos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das </a:t>
            </a:r>
            <a:r>
              <a:rPr lang="en-US" dirty="0" err="1"/>
              <a:t>dietas</a:t>
            </a:r>
            <a:r>
              <a:rPr lang="en-US" dirty="0"/>
              <a:t> e dos </a:t>
            </a:r>
            <a:r>
              <a:rPr lang="en-US" dirty="0" err="1"/>
              <a:t>planos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817BFD-147C-4400-B1AD-ABC315DE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4</a:t>
            </a:fld>
            <a:endParaRPr lang="en-US"/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06B87D84-EAEE-4AB8-8025-8CB3BFAE3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0487"/>
            <a:ext cx="12192000" cy="63509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D76DCA-FAD2-4A4F-B239-22F6DC0897FC}"/>
              </a:ext>
            </a:extLst>
          </p:cNvPr>
          <p:cNvSpPr txBox="1"/>
          <p:nvPr/>
        </p:nvSpPr>
        <p:spPr>
          <a:xfrm>
            <a:off x="598517" y="199505"/>
            <a:ext cx="143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+mj-lt"/>
              </a:rPr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22224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817BFD-147C-4400-B1AD-ABC315DE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</a:t>
            </a:fld>
            <a:endParaRPr lang="en-US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F5690B4-F3E7-40EE-A3C4-0C8C444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148"/>
            <a:ext cx="12192000" cy="63436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D76DCA-FAD2-4A4F-B239-22F6DC0897FC}"/>
              </a:ext>
            </a:extLst>
          </p:cNvPr>
          <p:cNvSpPr txBox="1"/>
          <p:nvPr/>
        </p:nvSpPr>
        <p:spPr>
          <a:xfrm>
            <a:off x="598517" y="199505"/>
            <a:ext cx="143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+mj-lt"/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333535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33AC-46E7-4822-9650-B4F7996B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Tabelas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817BFD-147C-4400-B1AD-ABC315DE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/>
          </a:p>
        </p:txBody>
      </p:sp>
      <p:pic>
        <p:nvPicPr>
          <p:cNvPr id="9" name="Marcador de Posição de Conteúdo 6">
            <a:extLst>
              <a:ext uri="{FF2B5EF4-FFF2-40B4-BE49-F238E27FC236}">
                <a16:creationId xmlns:a16="http://schemas.microsoft.com/office/drawing/2014/main" id="{22A62EFA-BB95-472D-9ECC-E8BF94B0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5" t="48127" r="20355" b="30175"/>
          <a:stretch/>
        </p:blipFill>
        <p:spPr>
          <a:xfrm>
            <a:off x="1097280" y="2625097"/>
            <a:ext cx="9781424" cy="18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33AC-46E7-4822-9650-B4F7996B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817BFD-147C-4400-B1AD-ABC315DE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A3CAC6A-817B-43FD-BFCF-5B464ECE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18" y="1801948"/>
            <a:ext cx="7057507" cy="4540664"/>
          </a:xfrm>
        </p:spPr>
      </p:pic>
    </p:spTree>
    <p:extLst>
      <p:ext uri="{BB962C8B-B14F-4D97-AF65-F5344CB8AC3E}">
        <p14:creationId xmlns:p14="http://schemas.microsoft.com/office/powerpoint/2010/main" val="33327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33AC-46E7-4822-9650-B4F7996B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817BFD-147C-4400-B1AD-ABC315DE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95FB3E6-9466-493B-8EBF-A9EB27BDB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798" y="1846263"/>
            <a:ext cx="7909540" cy="4374440"/>
          </a:xfrm>
        </p:spPr>
      </p:pic>
    </p:spTree>
    <p:extLst>
      <p:ext uri="{BB962C8B-B14F-4D97-AF65-F5344CB8AC3E}">
        <p14:creationId xmlns:p14="http://schemas.microsoft.com/office/powerpoint/2010/main" val="4177554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87</Words>
  <Application>Microsoft Office PowerPoint</Application>
  <PresentationFormat>Ecrã Panorâmico</PresentationFormat>
  <Paragraphs>29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Retrospetiva</vt:lpstr>
      <vt:lpstr>Ginásio</vt:lpstr>
      <vt:lpstr>Introdução</vt:lpstr>
      <vt:lpstr>Análise de Requisitos</vt:lpstr>
      <vt:lpstr>Apresentação do PowerPoint</vt:lpstr>
      <vt:lpstr>Apresentação do PowerPoint</vt:lpstr>
      <vt:lpstr>Criação de Tabelas</vt:lpstr>
      <vt:lpstr>Stored Procedures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Ginásio</dc:title>
  <dc:creator>Tiago Gomes</dc:creator>
  <cp:lastModifiedBy>Tiago Gomes</cp:lastModifiedBy>
  <cp:revision>5</cp:revision>
  <dcterms:created xsi:type="dcterms:W3CDTF">2018-06-07T13:42:08Z</dcterms:created>
  <dcterms:modified xsi:type="dcterms:W3CDTF">2018-06-07T14:22:32Z</dcterms:modified>
</cp:coreProperties>
</file>