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79D47-872E-4C3F-B5FB-5BCF6B64F66A}" type="datetimeFigureOut">
              <a:rPr lang="pt-BR" smtClean="0"/>
              <a:t>02/09/2016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75AE8-1715-48C8-808F-692E26BA0D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20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75AE8-1715-48C8-808F-692E26BA0D2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08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A800-9D7F-4F98-8390-FC50A616B8C0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3A4E-0C30-4F3A-B92E-933375FD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49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A800-9D7F-4F98-8390-FC50A616B8C0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3A4E-0C30-4F3A-B92E-933375FD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7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A800-9D7F-4F98-8390-FC50A616B8C0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3A4E-0C30-4F3A-B92E-933375FD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69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A800-9D7F-4F98-8390-FC50A616B8C0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3A4E-0C30-4F3A-B92E-933375FD22E1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5076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A800-9D7F-4F98-8390-FC50A616B8C0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3A4E-0C30-4F3A-B92E-933375FD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345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A800-9D7F-4F98-8390-FC50A616B8C0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3A4E-0C30-4F3A-B92E-933375FD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967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A800-9D7F-4F98-8390-FC50A616B8C0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3A4E-0C30-4F3A-B92E-933375FD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084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A800-9D7F-4F98-8390-FC50A616B8C0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3A4E-0C30-4F3A-B92E-933375FD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021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A800-9D7F-4F98-8390-FC50A616B8C0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3A4E-0C30-4F3A-B92E-933375FD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41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A800-9D7F-4F98-8390-FC50A616B8C0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3A4E-0C30-4F3A-B92E-933375FD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92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A800-9D7F-4F98-8390-FC50A616B8C0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3A4E-0C30-4F3A-B92E-933375FD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78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A800-9D7F-4F98-8390-FC50A616B8C0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3A4E-0C30-4F3A-B92E-933375FD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84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A800-9D7F-4F98-8390-FC50A616B8C0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3A4E-0C30-4F3A-B92E-933375FD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54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A800-9D7F-4F98-8390-FC50A616B8C0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3A4E-0C30-4F3A-B92E-933375FD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15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A800-9D7F-4F98-8390-FC50A616B8C0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3A4E-0C30-4F3A-B92E-933375FD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50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A800-9D7F-4F98-8390-FC50A616B8C0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3A4E-0C30-4F3A-B92E-933375FD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16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A800-9D7F-4F98-8390-FC50A616B8C0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3A4E-0C30-4F3A-B92E-933375FD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5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74A800-9D7F-4F98-8390-FC50A616B8C0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B3A4E-0C30-4F3A-B92E-933375FD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440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1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/ Enredo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3" y="2052918"/>
            <a:ext cx="6479174" cy="4195481"/>
          </a:xfrm>
        </p:spPr>
        <p:txBody>
          <a:bodyPr>
            <a:normAutofit/>
          </a:bodyPr>
          <a:lstStyle/>
          <a:p>
            <a:r>
              <a:rPr lang="pt-BR" sz="2400" dirty="0"/>
              <a:t>O jogo conta a história de 3 agentes do governo americano que são enviados para uma missão ultra secreta em uma cidade devastada por zumbis. Sua missão é dizimar a ameaça antes do vírus de espalhar por todo o planeta. Para isso, eles precisam matar todos os zumbis e se proteger em abrigos e casas, para não serem devorados.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361701" y="3004432"/>
            <a:ext cx="687004" cy="89518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243453" y="3684772"/>
            <a:ext cx="687006" cy="8951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208" y="3004433"/>
            <a:ext cx="687004" cy="89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2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específicos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Matar todos os zumbis de cada fase.</a:t>
            </a:r>
          </a:p>
          <a:p>
            <a:r>
              <a:rPr lang="pt-BR" sz="2800" dirty="0"/>
              <a:t>Sobreviver e não deixar nenhum dos seus amigos morrer até terminar a fase.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29" y="4000641"/>
            <a:ext cx="696271" cy="85541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017" y="4504368"/>
            <a:ext cx="696271" cy="85541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10" y="5236150"/>
            <a:ext cx="696271" cy="85541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24180" y="4504368"/>
            <a:ext cx="974780" cy="85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3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de pontuação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pontuação se baseia no número de zumbis mortos antes da fase terminar. </a:t>
            </a:r>
          </a:p>
          <a:p>
            <a:r>
              <a:rPr lang="pt-BR" sz="2400" dirty="0"/>
              <a:t>Cada zumbi morto equivale na 10 pontos. </a:t>
            </a:r>
          </a:p>
          <a:p>
            <a:r>
              <a:rPr lang="pt-BR" sz="2400" dirty="0"/>
              <a:t>Se ao final da fase todos os zumbis estiverem mortos, obtém-se a pontuação padrão e avança de fase.</a:t>
            </a:r>
          </a:p>
          <a:p>
            <a:r>
              <a:rPr lang="pt-BR" sz="2400" dirty="0"/>
              <a:t>Além da pontuação padrão, terá pontuações bônus, como combos(que multiplicam os pontos): </a:t>
            </a:r>
          </a:p>
          <a:p>
            <a:r>
              <a:rPr lang="pt-BR" sz="2400" dirty="0"/>
              <a:t>Ex.: Double </a:t>
            </a:r>
            <a:r>
              <a:rPr lang="pt-BR" sz="2400" dirty="0" err="1"/>
              <a:t>kill</a:t>
            </a:r>
            <a:r>
              <a:rPr lang="pt-BR" sz="2400" dirty="0"/>
              <a:t> (2X), triple </a:t>
            </a:r>
            <a:r>
              <a:rPr lang="pt-BR" sz="2400" dirty="0" err="1"/>
              <a:t>kill</a:t>
            </a:r>
            <a:r>
              <a:rPr lang="pt-BR" sz="2400" dirty="0"/>
              <a:t> (3X), etc.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053" y="2322342"/>
            <a:ext cx="856956" cy="8569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009" y="4285370"/>
            <a:ext cx="856956" cy="85695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097" y="5391443"/>
            <a:ext cx="856956" cy="85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8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o jogo acaba?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Se algum dos amigos morrer.</a:t>
            </a:r>
          </a:p>
          <a:p>
            <a:r>
              <a:rPr lang="pt-BR" sz="2400" dirty="0"/>
              <a:t>Se o tempo da fase acabar e estiver faltando algum zumbi vivo.</a:t>
            </a:r>
          </a:p>
          <a:p>
            <a:r>
              <a:rPr lang="pt-BR" sz="2400" dirty="0"/>
              <a:t>Na história geral, o jogo acaba quando o agente e seus amigos conseguem dizimar a população de zumbis da cidade e proteger o mundo da catástrofe.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6496">
            <a:off x="8618240" y="4933430"/>
            <a:ext cx="910085" cy="72469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547010" y="5560410"/>
            <a:ext cx="969768" cy="77222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547010" y="4453867"/>
            <a:ext cx="1005686" cy="77222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15" y="4913555"/>
            <a:ext cx="625389" cy="76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35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218</Words>
  <Application>Microsoft Office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Íon</vt:lpstr>
      <vt:lpstr>Apresentação do PowerPoint</vt:lpstr>
      <vt:lpstr>Descrição / Enredo</vt:lpstr>
      <vt:lpstr>Objetivos específicos</vt:lpstr>
      <vt:lpstr>Regras de pontuação</vt:lpstr>
      <vt:lpstr>Quando o jogo acaba?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Henrique</dc:creator>
  <cp:lastModifiedBy>Paulo Henrique</cp:lastModifiedBy>
  <cp:revision>7</cp:revision>
  <dcterms:created xsi:type="dcterms:W3CDTF">2016-09-02T02:11:10Z</dcterms:created>
  <dcterms:modified xsi:type="dcterms:W3CDTF">2016-09-02T03:11:22Z</dcterms:modified>
</cp:coreProperties>
</file>