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76" r:id="rId9"/>
    <p:sldId id="278" r:id="rId10"/>
    <p:sldId id="279" r:id="rId11"/>
    <p:sldId id="263" r:id="rId12"/>
    <p:sldId id="280" r:id="rId13"/>
    <p:sldId id="274" r:id="rId14"/>
    <p:sldId id="281" r:id="rId15"/>
    <p:sldId id="282" r:id="rId16"/>
    <p:sldId id="283" r:id="rId17"/>
    <p:sldId id="284" r:id="rId18"/>
    <p:sldId id="275" r:id="rId19"/>
  </p:sldIdLst>
  <p:sldSz cx="20104100" cy="11309350"/>
  <p:notesSz cx="20104100" cy="113093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82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335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54126" y="2835024"/>
            <a:ext cx="14595846" cy="2061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335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58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26473" y="735444"/>
            <a:ext cx="12451152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20138" y="3376390"/>
            <a:ext cx="15063822" cy="7150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58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190" y="1103212"/>
            <a:ext cx="3246812" cy="89965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7001" y="3694203"/>
            <a:ext cx="5144135" cy="22974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pt-BR" sz="4950" spc="-30" dirty="0"/>
              <a:t>Introdução a Orientação a Objetos</a:t>
            </a:r>
            <a:endParaRPr sz="4950" dirty="0"/>
          </a:p>
        </p:txBody>
      </p:sp>
      <p:sp>
        <p:nvSpPr>
          <p:cNvPr id="5" name="object 5"/>
          <p:cNvSpPr txBox="1"/>
          <p:nvPr/>
        </p:nvSpPr>
        <p:spPr>
          <a:xfrm>
            <a:off x="1177001" y="7388393"/>
            <a:ext cx="360362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i="1" spc="-40" dirty="0">
                <a:solidFill>
                  <a:srgbClr val="FFFFFF"/>
                </a:solidFill>
                <a:latin typeface="Arial"/>
                <a:cs typeface="Arial"/>
              </a:rPr>
              <a:t>Prof.</a:t>
            </a:r>
            <a:r>
              <a:rPr sz="265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t-BR" sz="2650" i="1" spc="-30" dirty="0">
                <a:solidFill>
                  <a:srgbClr val="FFFFFF"/>
                </a:solidFill>
                <a:latin typeface="Arial"/>
                <a:cs typeface="Arial"/>
              </a:rPr>
              <a:t>Gustavo Molina</a:t>
            </a:r>
            <a:endParaRPr sz="265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1390" y="8677430"/>
            <a:ext cx="4920478" cy="2631122"/>
          </a:xfrm>
          <a:prstGeom prst="rect">
            <a:avLst/>
          </a:prstGeom>
        </p:spPr>
      </p:pic>
      <p:pic>
        <p:nvPicPr>
          <p:cNvPr id="10" name="Imagem 4" descr="Logotipo&#10;&#10;Descrição gerada automaticamente">
            <a:extLst>
              <a:ext uri="{FF2B5EF4-FFF2-40B4-BE49-F238E27FC236}">
                <a16:creationId xmlns:a16="http://schemas.microsoft.com/office/drawing/2014/main" id="{E2FBFB5C-71EA-4701-8C53-F2D27AFF1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9363" y="-1710"/>
            <a:ext cx="11544737" cy="113110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7396" y="8214291"/>
            <a:ext cx="299085" cy="174815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the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futu</a:t>
            </a:r>
            <a:r>
              <a:rPr sz="1650" b="1" spc="-20" dirty="0">
                <a:solidFill>
                  <a:srgbClr val="3358EB"/>
                </a:solidFill>
                <a:latin typeface="Arial"/>
                <a:cs typeface="Arial"/>
              </a:rPr>
              <a:t>r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is</a:t>
            </a:r>
            <a:r>
              <a:rPr sz="1650" b="1" spc="-70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blue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841" y="10150422"/>
            <a:ext cx="289563" cy="29337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26742" y="6481447"/>
            <a:ext cx="5984875" cy="2061210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12700" marR="5080">
              <a:lnSpc>
                <a:spcPts val="7120"/>
              </a:lnSpc>
              <a:spcBef>
                <a:spcPts val="1825"/>
              </a:spcBef>
            </a:pPr>
            <a:r>
              <a:rPr sz="7400" spc="105" dirty="0">
                <a:solidFill>
                  <a:srgbClr val="3358EB"/>
                </a:solidFill>
              </a:rPr>
              <a:t>Aplicação</a:t>
            </a:r>
            <a:r>
              <a:rPr sz="7400" spc="-405" dirty="0">
                <a:solidFill>
                  <a:srgbClr val="3358EB"/>
                </a:solidFill>
              </a:rPr>
              <a:t> </a:t>
            </a:r>
            <a:r>
              <a:rPr sz="7400" spc="315" dirty="0">
                <a:solidFill>
                  <a:srgbClr val="3358EB"/>
                </a:solidFill>
              </a:rPr>
              <a:t>de </a:t>
            </a:r>
            <a:r>
              <a:rPr sz="7400" spc="-2045" dirty="0">
                <a:solidFill>
                  <a:srgbClr val="3358EB"/>
                </a:solidFill>
              </a:rPr>
              <a:t> </a:t>
            </a:r>
            <a:r>
              <a:rPr sz="7400" spc="120" dirty="0">
                <a:solidFill>
                  <a:srgbClr val="3358EB"/>
                </a:solidFill>
              </a:rPr>
              <a:t>conteúdo!</a:t>
            </a:r>
            <a:endParaRPr sz="74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0453" y="1008108"/>
            <a:ext cx="3487631" cy="106853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460249" y="9070792"/>
            <a:ext cx="5117749" cy="6213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950" b="1" spc="635" dirty="0">
                <a:solidFill>
                  <a:srgbClr val="3358EB"/>
                </a:solidFill>
                <a:latin typeface="Arial"/>
                <a:cs typeface="Arial"/>
              </a:rPr>
              <a:t>Python </a:t>
            </a:r>
            <a:r>
              <a:rPr sz="3950" b="1" spc="35" dirty="0" err="1">
                <a:solidFill>
                  <a:srgbClr val="3358EB"/>
                </a:solidFill>
                <a:latin typeface="Arial"/>
                <a:cs typeface="Arial"/>
              </a:rPr>
              <a:t>na</a:t>
            </a:r>
            <a:r>
              <a:rPr sz="3950" b="1" spc="-200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3950" b="1" spc="-10" dirty="0">
                <a:solidFill>
                  <a:srgbClr val="3358EB"/>
                </a:solidFill>
                <a:latin typeface="Arial"/>
                <a:cs typeface="Arial"/>
              </a:rPr>
              <a:t>veia!</a:t>
            </a:r>
            <a:endParaRPr sz="395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71653" y="6594144"/>
            <a:ext cx="5117749" cy="30319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7396" y="8214291"/>
            <a:ext cx="299085" cy="174815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the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futu</a:t>
            </a:r>
            <a:r>
              <a:rPr sz="1650" b="1" spc="-20" dirty="0">
                <a:solidFill>
                  <a:srgbClr val="3358EB"/>
                </a:solidFill>
                <a:latin typeface="Arial"/>
                <a:cs typeface="Arial"/>
              </a:rPr>
              <a:t>r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is</a:t>
            </a:r>
            <a:r>
              <a:rPr sz="1650" b="1" spc="-70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blue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360" y="10116132"/>
            <a:ext cx="354334" cy="35433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98661" y="866331"/>
            <a:ext cx="10791789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15" dirty="0">
                <a:solidFill>
                  <a:srgbClr val="3358EB"/>
                </a:solidFill>
              </a:rPr>
              <a:t>Exercícios de Fixação</a:t>
            </a:r>
            <a:endParaRPr spc="35" dirty="0">
              <a:solidFill>
                <a:srgbClr val="3358EB"/>
              </a:solidFill>
            </a:endParaRPr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356583A0-B4A5-41D3-B878-CD229E543C4E}"/>
              </a:ext>
            </a:extLst>
          </p:cNvPr>
          <p:cNvSpPr txBox="1"/>
          <p:nvPr/>
        </p:nvSpPr>
        <p:spPr>
          <a:xfrm>
            <a:off x="2203450" y="3285602"/>
            <a:ext cx="16268700" cy="478804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90"/>
              </a:spcBef>
            </a:pPr>
            <a:r>
              <a:rPr lang="pt-BR" sz="4000" spc="60" dirty="0">
                <a:solidFill>
                  <a:srgbClr val="3C57E2"/>
                </a:solidFill>
                <a:latin typeface="Microsoft Sans Serif"/>
                <a:cs typeface="Microsoft Sans Serif"/>
              </a:rPr>
              <a:t>1.a) Crie uma classe pessoa com os seguintes atributos: nome, sobrenome e idade.</a:t>
            </a: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r>
              <a:rPr lang="pt-BR" sz="4000" spc="60" dirty="0">
                <a:solidFill>
                  <a:srgbClr val="3C57E2"/>
                </a:solidFill>
                <a:latin typeface="Microsoft Sans Serif"/>
                <a:cs typeface="Microsoft Sans Serif"/>
              </a:rPr>
              <a:t>1.b) Acrescente a classe criada um método para mostrar os dados de uma pessoa.</a:t>
            </a:r>
          </a:p>
          <a:p>
            <a:pPr marL="12700" marR="5080">
              <a:lnSpc>
                <a:spcPct val="131000"/>
              </a:lnSpc>
              <a:spcBef>
                <a:spcPts val="90"/>
              </a:spcBef>
            </a:pPr>
            <a:r>
              <a:rPr lang="pt-BR" sz="4000" spc="60" dirty="0">
                <a:solidFill>
                  <a:srgbClr val="3C57E2"/>
                </a:solidFill>
                <a:latin typeface="Microsoft Sans Serif"/>
                <a:cs typeface="Microsoft Sans Serif"/>
              </a:rPr>
              <a:t>1.c) Crie um objeto do tipo pessoa para testar suas propriedades e métodos.</a:t>
            </a:r>
          </a:p>
        </p:txBody>
      </p:sp>
    </p:spTree>
    <p:extLst>
      <p:ext uri="{BB962C8B-B14F-4D97-AF65-F5344CB8AC3E}">
        <p14:creationId xmlns:p14="http://schemas.microsoft.com/office/powerpoint/2010/main" val="3401596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7396" y="8214291"/>
            <a:ext cx="299085" cy="174815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the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futu</a:t>
            </a:r>
            <a:r>
              <a:rPr sz="1650" b="1" spc="-20" dirty="0">
                <a:solidFill>
                  <a:srgbClr val="3358EB"/>
                </a:solidFill>
                <a:latin typeface="Arial"/>
                <a:cs typeface="Arial"/>
              </a:rPr>
              <a:t>r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is</a:t>
            </a:r>
            <a:r>
              <a:rPr sz="1650" b="1" spc="-70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blue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360" y="10116132"/>
            <a:ext cx="354334" cy="35433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98661" y="866331"/>
            <a:ext cx="10791789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15" dirty="0">
                <a:solidFill>
                  <a:srgbClr val="3358EB"/>
                </a:solidFill>
              </a:rPr>
              <a:t>Exercícios de Fixação</a:t>
            </a:r>
            <a:endParaRPr spc="35" dirty="0">
              <a:solidFill>
                <a:srgbClr val="3358EB"/>
              </a:solidFill>
            </a:endParaRPr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356583A0-B4A5-41D3-B878-CD229E543C4E}"/>
              </a:ext>
            </a:extLst>
          </p:cNvPr>
          <p:cNvSpPr txBox="1"/>
          <p:nvPr/>
        </p:nvSpPr>
        <p:spPr>
          <a:xfrm>
            <a:off x="2203450" y="3285602"/>
            <a:ext cx="16268700" cy="3149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90"/>
              </a:spcBef>
            </a:pPr>
            <a:r>
              <a:rPr lang="pt-BR" sz="4000" spc="60" dirty="0">
                <a:solidFill>
                  <a:srgbClr val="3C57E2"/>
                </a:solidFill>
                <a:latin typeface="Microsoft Sans Serif"/>
                <a:cs typeface="Microsoft Sans Serif"/>
              </a:rPr>
              <a:t>2) Crie uma classe chamada Conta para simular as operações de uma conta corrente. Sua classe deverá ter os atributos Titular e Saldo, e os métodos Sacar e Depositar. Crie um objeto da classe Conta e teste os atributos e métodos implementados.</a:t>
            </a:r>
          </a:p>
        </p:txBody>
      </p:sp>
    </p:spTree>
    <p:extLst>
      <p:ext uri="{BB962C8B-B14F-4D97-AF65-F5344CB8AC3E}">
        <p14:creationId xmlns:p14="http://schemas.microsoft.com/office/powerpoint/2010/main" val="1676411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7396" y="8214291"/>
            <a:ext cx="299085" cy="174815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the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futu</a:t>
            </a:r>
            <a:r>
              <a:rPr sz="1650" b="1" spc="-20" dirty="0">
                <a:solidFill>
                  <a:srgbClr val="3358EB"/>
                </a:solidFill>
                <a:latin typeface="Arial"/>
                <a:cs typeface="Arial"/>
              </a:rPr>
              <a:t>r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is</a:t>
            </a:r>
            <a:r>
              <a:rPr sz="1650" b="1" spc="-70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blue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360" y="10116132"/>
            <a:ext cx="354334" cy="35433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98661" y="866331"/>
            <a:ext cx="10791789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15" dirty="0">
                <a:solidFill>
                  <a:srgbClr val="3358EB"/>
                </a:solidFill>
              </a:rPr>
              <a:t>Resposta Exercício 1</a:t>
            </a:r>
            <a:endParaRPr spc="35" dirty="0">
              <a:solidFill>
                <a:srgbClr val="3358EB"/>
              </a:solidFill>
            </a:endParaRPr>
          </a:p>
        </p:txBody>
      </p: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7A67CF1C-8FBE-45E3-8919-CE46385D1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050" y="2594699"/>
            <a:ext cx="12192000" cy="773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19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7396" y="8214291"/>
            <a:ext cx="299085" cy="174815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the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futu</a:t>
            </a:r>
            <a:r>
              <a:rPr sz="1650" b="1" spc="-20" dirty="0">
                <a:solidFill>
                  <a:srgbClr val="3358EB"/>
                </a:solidFill>
                <a:latin typeface="Arial"/>
                <a:cs typeface="Arial"/>
              </a:rPr>
              <a:t>r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is</a:t>
            </a:r>
            <a:r>
              <a:rPr sz="1650" b="1" spc="-70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blue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360" y="10116132"/>
            <a:ext cx="354334" cy="35433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98661" y="866331"/>
            <a:ext cx="10791789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15" dirty="0">
                <a:solidFill>
                  <a:srgbClr val="3358EB"/>
                </a:solidFill>
              </a:rPr>
              <a:t>Resposta Exercício 2</a:t>
            </a:r>
            <a:endParaRPr spc="35" dirty="0">
              <a:solidFill>
                <a:srgbClr val="3358EB"/>
              </a:solidFill>
            </a:endParaRP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405BEA70-89C7-4943-B5D0-C4F25CEF7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946" y="2612938"/>
            <a:ext cx="8082208" cy="795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41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7396" y="8214291"/>
            <a:ext cx="299085" cy="174815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5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futu</a:t>
            </a:r>
            <a:r>
              <a:rPr sz="1650" b="1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5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65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blue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104" y="10116132"/>
            <a:ext cx="355591" cy="35307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54126" y="2835024"/>
            <a:ext cx="6059805" cy="3438056"/>
          </a:xfrm>
          <a:prstGeom prst="rect">
            <a:avLst/>
          </a:prstGeom>
        </p:spPr>
        <p:txBody>
          <a:bodyPr vert="horz" wrap="square" lIns="0" tIns="230504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814"/>
              </a:spcBef>
            </a:pPr>
            <a:r>
              <a:rPr sz="7400" b="1" spc="-63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7400" b="1" spc="1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7400" b="1" spc="-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400" b="1" spc="55" dirty="0">
                <a:solidFill>
                  <a:srgbClr val="FFFFFF"/>
                </a:solidFill>
                <a:latin typeface="Arial"/>
                <a:cs typeface="Arial"/>
              </a:rPr>
              <a:t>hoje</a:t>
            </a:r>
            <a:r>
              <a:rPr sz="7400" b="1" spc="-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400" b="1" spc="160" dirty="0">
                <a:solidFill>
                  <a:srgbClr val="FFFFFF"/>
                </a:solidFill>
                <a:latin typeface="Arial"/>
                <a:cs typeface="Arial"/>
              </a:rPr>
              <a:t>é</a:t>
            </a:r>
            <a:r>
              <a:rPr sz="7400" b="1" spc="-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400" b="1" spc="-125" dirty="0">
                <a:solidFill>
                  <a:srgbClr val="FFFFFF"/>
                </a:solidFill>
                <a:latin typeface="Arial"/>
                <a:cs typeface="Arial"/>
              </a:rPr>
              <a:t>só</a:t>
            </a:r>
            <a:r>
              <a:rPr sz="7400" b="1" spc="-240" dirty="0">
                <a:solidFill>
                  <a:srgbClr val="FFFFFF"/>
                </a:solidFill>
                <a:latin typeface="Arial"/>
                <a:cs typeface="Arial"/>
              </a:rPr>
              <a:t>!  </a:t>
            </a:r>
            <a:r>
              <a:rPr sz="7400" b="1" spc="35" dirty="0">
                <a:solidFill>
                  <a:srgbClr val="FFFFFF"/>
                </a:solidFill>
                <a:latin typeface="Arial"/>
                <a:cs typeface="Arial"/>
              </a:rPr>
              <a:t>Obrigado!</a:t>
            </a:r>
            <a:r>
              <a:rPr sz="7400" b="1" spc="-3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400" b="1" spc="95" dirty="0">
                <a:solidFill>
                  <a:srgbClr val="FFFFFF"/>
                </a:solidFill>
                <a:latin typeface="Arial"/>
                <a:cs typeface="Arial"/>
              </a:rPr>
              <a:t>=)</a:t>
            </a:r>
            <a:endParaRPr sz="7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2342" y="7081291"/>
            <a:ext cx="6742507" cy="156857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0"/>
              </a:spcBef>
            </a:pPr>
            <a:r>
              <a:rPr sz="3600" spc="-5" dirty="0">
                <a:solidFill>
                  <a:srgbClr val="5DDCF8"/>
                </a:solidFill>
                <a:latin typeface="Microsoft Sans Serif"/>
                <a:cs typeface="Microsoft Sans Serif"/>
              </a:rPr>
              <a:t>Prof. </a:t>
            </a:r>
            <a:r>
              <a:rPr lang="pt-BR" sz="3600" spc="5" dirty="0">
                <a:solidFill>
                  <a:srgbClr val="5DDCF8"/>
                </a:solidFill>
                <a:latin typeface="Microsoft Sans Serif"/>
                <a:cs typeface="Microsoft Sans Serif"/>
              </a:rPr>
              <a:t>Gustavo Molina</a:t>
            </a:r>
            <a:r>
              <a:rPr sz="3600" spc="10" dirty="0">
                <a:solidFill>
                  <a:srgbClr val="5DDCF8"/>
                </a:solidFill>
                <a:latin typeface="Microsoft Sans Serif"/>
                <a:cs typeface="Microsoft Sans Serif"/>
              </a:rPr>
              <a:t> </a:t>
            </a:r>
            <a:r>
              <a:rPr lang="pt-BR" sz="3600" spc="120" dirty="0">
                <a:solidFill>
                  <a:srgbClr val="5DDCF8"/>
                </a:solidFill>
                <a:latin typeface="Microsoft Sans Serif"/>
                <a:cs typeface="Microsoft Sans Serif"/>
              </a:rPr>
              <a:t>gmolina</a:t>
            </a:r>
            <a:r>
              <a:rPr sz="3600" spc="120" dirty="0">
                <a:solidFill>
                  <a:srgbClr val="5DDCF8"/>
                </a:solidFill>
                <a:latin typeface="Microsoft Sans Serif"/>
                <a:cs typeface="Microsoft Sans Serif"/>
              </a:rPr>
              <a:t>@thefutureisblue.me</a:t>
            </a:r>
            <a:endParaRPr sz="3600" dirty="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39518" y="9569551"/>
            <a:ext cx="3241786" cy="8996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3945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7396" y="8214291"/>
            <a:ext cx="299085" cy="174815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5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futu</a:t>
            </a:r>
            <a:r>
              <a:rPr sz="1650" b="1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5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65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blue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104" y="10116132"/>
            <a:ext cx="355591" cy="35307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892264" y="5620352"/>
            <a:ext cx="9119870" cy="1029335"/>
          </a:xfrm>
          <a:prstGeom prst="rect">
            <a:avLst/>
          </a:prstGeom>
          <a:solidFill>
            <a:srgbClr val="FFE12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7905"/>
              </a:lnSpc>
            </a:pPr>
            <a:r>
              <a:rPr sz="7250" b="1" dirty="0">
                <a:solidFill>
                  <a:srgbClr val="3C57E2"/>
                </a:solidFill>
                <a:latin typeface="Arial"/>
                <a:cs typeface="Arial"/>
              </a:rPr>
              <a:t>Orientação</a:t>
            </a:r>
            <a:r>
              <a:rPr sz="7250" b="1" spc="10" dirty="0">
                <a:solidFill>
                  <a:srgbClr val="3C57E2"/>
                </a:solidFill>
                <a:latin typeface="Arial"/>
                <a:cs typeface="Arial"/>
              </a:rPr>
              <a:t> </a:t>
            </a:r>
            <a:r>
              <a:rPr sz="7250" b="1" dirty="0">
                <a:solidFill>
                  <a:srgbClr val="3C57E2"/>
                </a:solidFill>
                <a:latin typeface="Arial"/>
                <a:cs typeface="Arial"/>
              </a:rPr>
              <a:t>a</a:t>
            </a:r>
            <a:r>
              <a:rPr sz="7250" b="1" spc="-20" dirty="0">
                <a:solidFill>
                  <a:srgbClr val="3C57E2"/>
                </a:solidFill>
                <a:latin typeface="Arial"/>
                <a:cs typeface="Arial"/>
              </a:rPr>
              <a:t> </a:t>
            </a:r>
            <a:r>
              <a:rPr sz="7250" b="1" dirty="0">
                <a:solidFill>
                  <a:srgbClr val="3C57E2"/>
                </a:solidFill>
                <a:latin typeface="Arial"/>
                <a:cs typeface="Arial"/>
              </a:rPr>
              <a:t>objetos</a:t>
            </a:r>
            <a:endParaRPr sz="7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FF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7396" y="8214291"/>
            <a:ext cx="299085" cy="174815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5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futu</a:t>
            </a:r>
            <a:r>
              <a:rPr sz="1650" b="1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5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65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blue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104" y="10116132"/>
            <a:ext cx="355591" cy="353078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593969"/>
              </p:ext>
            </p:extLst>
          </p:nvPr>
        </p:nvGraphicFramePr>
        <p:xfrm>
          <a:off x="2303333" y="1386083"/>
          <a:ext cx="15487014" cy="9046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1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4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523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700" dirty="0">
                        <a:latin typeface="Times New Roman"/>
                        <a:cs typeface="Times New Roman"/>
                      </a:endParaRPr>
                    </a:p>
                    <a:p>
                      <a:pPr marL="532765">
                        <a:lnSpc>
                          <a:spcPct val="100000"/>
                        </a:lnSpc>
                      </a:pPr>
                      <a:r>
                        <a:rPr sz="66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Classes</a:t>
                      </a:r>
                      <a:endParaRPr sz="6600" dirty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3945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16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4600" dirty="0">
                        <a:latin typeface="Times New Roman"/>
                        <a:cs typeface="Times New Roman"/>
                      </a:endParaRPr>
                    </a:p>
                    <a:p>
                      <a:pPr marL="664210" marR="328295">
                        <a:lnSpc>
                          <a:spcPct val="110000"/>
                        </a:lnSpc>
                      </a:pPr>
                      <a:r>
                        <a:rPr sz="3050" b="1" spc="-90" dirty="0">
                          <a:solidFill>
                            <a:srgbClr val="3C57E2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3050" b="1" dirty="0">
                          <a:solidFill>
                            <a:srgbClr val="3C57E2"/>
                          </a:solidFill>
                          <a:latin typeface="Arial"/>
                          <a:cs typeface="Arial"/>
                        </a:rPr>
                        <a:t>ep</a:t>
                      </a:r>
                      <a:r>
                        <a:rPr sz="3050" b="1" spc="-35" dirty="0">
                          <a:solidFill>
                            <a:srgbClr val="3C57E2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3050" b="1" dirty="0">
                          <a:solidFill>
                            <a:srgbClr val="3C57E2"/>
                          </a:solidFill>
                          <a:latin typeface="Arial"/>
                          <a:cs typeface="Arial"/>
                        </a:rPr>
                        <a:t>esentação  </a:t>
                      </a:r>
                      <a:r>
                        <a:rPr sz="3050" b="1" spc="125" dirty="0">
                          <a:solidFill>
                            <a:srgbClr val="3C57E2"/>
                          </a:solidFill>
                          <a:latin typeface="Arial"/>
                          <a:cs typeface="Arial"/>
                        </a:rPr>
                        <a:t>de </a:t>
                      </a:r>
                      <a:r>
                        <a:rPr sz="3050" b="1" spc="60" dirty="0">
                          <a:solidFill>
                            <a:srgbClr val="3C57E2"/>
                          </a:solidFill>
                          <a:latin typeface="Arial"/>
                          <a:cs typeface="Arial"/>
                        </a:rPr>
                        <a:t>uma </a:t>
                      </a:r>
                      <a:r>
                        <a:rPr sz="3050" b="1" spc="10" dirty="0">
                          <a:solidFill>
                            <a:srgbClr val="3C57E2"/>
                          </a:solidFill>
                          <a:latin typeface="Arial"/>
                          <a:cs typeface="Arial"/>
                        </a:rPr>
                        <a:t>classe </a:t>
                      </a:r>
                      <a:r>
                        <a:rPr sz="3050" b="1" spc="-835" dirty="0">
                          <a:solidFill>
                            <a:srgbClr val="3C57E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050" b="1" spc="60" dirty="0">
                          <a:solidFill>
                            <a:srgbClr val="3C57E2"/>
                          </a:solidFill>
                          <a:latin typeface="Arial"/>
                          <a:cs typeface="Arial"/>
                        </a:rPr>
                        <a:t>criada</a:t>
                      </a:r>
                      <a:r>
                        <a:rPr sz="3050" b="1" spc="-130" dirty="0">
                          <a:solidFill>
                            <a:srgbClr val="3C57E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050" b="1" spc="130" dirty="0" err="1">
                          <a:solidFill>
                            <a:srgbClr val="3C57E2"/>
                          </a:solidFill>
                          <a:latin typeface="Arial"/>
                          <a:cs typeface="Arial"/>
                        </a:rPr>
                        <a:t>em</a:t>
                      </a:r>
                      <a:r>
                        <a:rPr sz="3050" b="1" spc="-145" dirty="0">
                          <a:solidFill>
                            <a:srgbClr val="3C57E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pt-BR" sz="3050" b="1" spc="280" dirty="0">
                          <a:solidFill>
                            <a:srgbClr val="3C57E2"/>
                          </a:solidFill>
                          <a:latin typeface="Arial"/>
                          <a:cs typeface="Arial"/>
                        </a:rPr>
                        <a:t>Python</a:t>
                      </a:r>
                      <a:r>
                        <a:rPr sz="3050" b="1" spc="280" dirty="0">
                          <a:solidFill>
                            <a:srgbClr val="3C57E2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30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5DDCF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3416440" y="7732539"/>
            <a:ext cx="1638935" cy="1593850"/>
            <a:chOff x="3416440" y="7732539"/>
            <a:chExt cx="1638935" cy="1593850"/>
          </a:xfrm>
        </p:grpSpPr>
        <p:sp>
          <p:nvSpPr>
            <p:cNvPr id="9" name="object 9"/>
            <p:cNvSpPr/>
            <p:nvPr/>
          </p:nvSpPr>
          <p:spPr>
            <a:xfrm>
              <a:off x="3416440" y="7732539"/>
              <a:ext cx="1638935" cy="1593850"/>
            </a:xfrm>
            <a:custGeom>
              <a:avLst/>
              <a:gdLst/>
              <a:ahLst/>
              <a:cxnLst/>
              <a:rect l="l" t="t" r="r" b="b"/>
              <a:pathLst>
                <a:path w="1638935" h="1593850">
                  <a:moveTo>
                    <a:pt x="819242" y="0"/>
                  </a:moveTo>
                  <a:lnTo>
                    <a:pt x="771106" y="1352"/>
                  </a:lnTo>
                  <a:lnTo>
                    <a:pt x="723702" y="5359"/>
                  </a:lnTo>
                  <a:lnTo>
                    <a:pt x="677108" y="11946"/>
                  </a:lnTo>
                  <a:lnTo>
                    <a:pt x="631399" y="21038"/>
                  </a:lnTo>
                  <a:lnTo>
                    <a:pt x="586654" y="32561"/>
                  </a:lnTo>
                  <a:lnTo>
                    <a:pt x="542948" y="46439"/>
                  </a:lnTo>
                  <a:lnTo>
                    <a:pt x="500359" y="62599"/>
                  </a:lnTo>
                  <a:lnTo>
                    <a:pt x="458963" y="80965"/>
                  </a:lnTo>
                  <a:lnTo>
                    <a:pt x="418838" y="101464"/>
                  </a:lnTo>
                  <a:lnTo>
                    <a:pt x="380059" y="124019"/>
                  </a:lnTo>
                  <a:lnTo>
                    <a:pt x="342705" y="148556"/>
                  </a:lnTo>
                  <a:lnTo>
                    <a:pt x="306851" y="175002"/>
                  </a:lnTo>
                  <a:lnTo>
                    <a:pt x="272575" y="203280"/>
                  </a:lnTo>
                  <a:lnTo>
                    <a:pt x="239953" y="233317"/>
                  </a:lnTo>
                  <a:lnTo>
                    <a:pt x="209063" y="265037"/>
                  </a:lnTo>
                  <a:lnTo>
                    <a:pt x="179980" y="298367"/>
                  </a:lnTo>
                  <a:lnTo>
                    <a:pt x="152783" y="333230"/>
                  </a:lnTo>
                  <a:lnTo>
                    <a:pt x="127548" y="369553"/>
                  </a:lnTo>
                  <a:lnTo>
                    <a:pt x="104351" y="407261"/>
                  </a:lnTo>
                  <a:lnTo>
                    <a:pt x="83270" y="446279"/>
                  </a:lnTo>
                  <a:lnTo>
                    <a:pt x="64381" y="486532"/>
                  </a:lnTo>
                  <a:lnTo>
                    <a:pt x="47761" y="527947"/>
                  </a:lnTo>
                  <a:lnTo>
                    <a:pt x="33487" y="570447"/>
                  </a:lnTo>
                  <a:lnTo>
                    <a:pt x="21637" y="613958"/>
                  </a:lnTo>
                  <a:lnTo>
                    <a:pt x="12286" y="658407"/>
                  </a:lnTo>
                  <a:lnTo>
                    <a:pt x="5511" y="703717"/>
                  </a:lnTo>
                  <a:lnTo>
                    <a:pt x="1390" y="749814"/>
                  </a:lnTo>
                  <a:lnTo>
                    <a:pt x="0" y="796624"/>
                  </a:lnTo>
                  <a:lnTo>
                    <a:pt x="1390" y="843434"/>
                  </a:lnTo>
                  <a:lnTo>
                    <a:pt x="5511" y="889532"/>
                  </a:lnTo>
                  <a:lnTo>
                    <a:pt x="12286" y="934842"/>
                  </a:lnTo>
                  <a:lnTo>
                    <a:pt x="21637" y="979290"/>
                  </a:lnTo>
                  <a:lnTo>
                    <a:pt x="33487" y="1022802"/>
                  </a:lnTo>
                  <a:lnTo>
                    <a:pt x="47761" y="1065302"/>
                  </a:lnTo>
                  <a:lnTo>
                    <a:pt x="64381" y="1106716"/>
                  </a:lnTo>
                  <a:lnTo>
                    <a:pt x="83270" y="1146970"/>
                  </a:lnTo>
                  <a:lnTo>
                    <a:pt x="104351" y="1185988"/>
                  </a:lnTo>
                  <a:lnTo>
                    <a:pt x="127548" y="1223696"/>
                  </a:lnTo>
                  <a:lnTo>
                    <a:pt x="152783" y="1260019"/>
                  </a:lnTo>
                  <a:lnTo>
                    <a:pt x="179980" y="1294882"/>
                  </a:lnTo>
                  <a:lnTo>
                    <a:pt x="209063" y="1328212"/>
                  </a:lnTo>
                  <a:lnTo>
                    <a:pt x="239953" y="1359932"/>
                  </a:lnTo>
                  <a:lnTo>
                    <a:pt x="272575" y="1389969"/>
                  </a:lnTo>
                  <a:lnTo>
                    <a:pt x="306851" y="1418247"/>
                  </a:lnTo>
                  <a:lnTo>
                    <a:pt x="342705" y="1444692"/>
                  </a:lnTo>
                  <a:lnTo>
                    <a:pt x="380059" y="1469230"/>
                  </a:lnTo>
                  <a:lnTo>
                    <a:pt x="418838" y="1491785"/>
                  </a:lnTo>
                  <a:lnTo>
                    <a:pt x="458963" y="1512284"/>
                  </a:lnTo>
                  <a:lnTo>
                    <a:pt x="500359" y="1530650"/>
                  </a:lnTo>
                  <a:lnTo>
                    <a:pt x="542948" y="1546810"/>
                  </a:lnTo>
                  <a:lnTo>
                    <a:pt x="586654" y="1560688"/>
                  </a:lnTo>
                  <a:lnTo>
                    <a:pt x="631399" y="1572211"/>
                  </a:lnTo>
                  <a:lnTo>
                    <a:pt x="677108" y="1581303"/>
                  </a:lnTo>
                  <a:lnTo>
                    <a:pt x="723702" y="1587890"/>
                  </a:lnTo>
                  <a:lnTo>
                    <a:pt x="771106" y="1591897"/>
                  </a:lnTo>
                  <a:lnTo>
                    <a:pt x="819242" y="1593249"/>
                  </a:lnTo>
                  <a:lnTo>
                    <a:pt x="867377" y="1591897"/>
                  </a:lnTo>
                  <a:lnTo>
                    <a:pt x="914781" y="1587890"/>
                  </a:lnTo>
                  <a:lnTo>
                    <a:pt x="961375" y="1581303"/>
                  </a:lnTo>
                  <a:lnTo>
                    <a:pt x="1007084" y="1572211"/>
                  </a:lnTo>
                  <a:lnTo>
                    <a:pt x="1051829" y="1560688"/>
                  </a:lnTo>
                  <a:lnTo>
                    <a:pt x="1095535" y="1546810"/>
                  </a:lnTo>
                  <a:lnTo>
                    <a:pt x="1138124" y="1530650"/>
                  </a:lnTo>
                  <a:lnTo>
                    <a:pt x="1179520" y="1512284"/>
                  </a:lnTo>
                  <a:lnTo>
                    <a:pt x="1219646" y="1491785"/>
                  </a:lnTo>
                  <a:lnTo>
                    <a:pt x="1258424" y="1469230"/>
                  </a:lnTo>
                  <a:lnTo>
                    <a:pt x="1295779" y="1444692"/>
                  </a:lnTo>
                  <a:lnTo>
                    <a:pt x="1331632" y="1418247"/>
                  </a:lnTo>
                  <a:lnTo>
                    <a:pt x="1365909" y="1389969"/>
                  </a:lnTo>
                  <a:lnTo>
                    <a:pt x="1398530" y="1359932"/>
                  </a:lnTo>
                  <a:lnTo>
                    <a:pt x="1429421" y="1328212"/>
                  </a:lnTo>
                  <a:lnTo>
                    <a:pt x="1458503" y="1294882"/>
                  </a:lnTo>
                  <a:lnTo>
                    <a:pt x="1485700" y="1260019"/>
                  </a:lnTo>
                  <a:lnTo>
                    <a:pt x="1510936" y="1223696"/>
                  </a:lnTo>
                  <a:lnTo>
                    <a:pt x="1534132" y="1185988"/>
                  </a:lnTo>
                  <a:lnTo>
                    <a:pt x="1555214" y="1146970"/>
                  </a:lnTo>
                  <a:lnTo>
                    <a:pt x="1574102" y="1106716"/>
                  </a:lnTo>
                  <a:lnTo>
                    <a:pt x="1590722" y="1065302"/>
                  </a:lnTo>
                  <a:lnTo>
                    <a:pt x="1604996" y="1022802"/>
                  </a:lnTo>
                  <a:lnTo>
                    <a:pt x="1616846" y="979290"/>
                  </a:lnTo>
                  <a:lnTo>
                    <a:pt x="1626197" y="934842"/>
                  </a:lnTo>
                  <a:lnTo>
                    <a:pt x="1632972" y="889532"/>
                  </a:lnTo>
                  <a:lnTo>
                    <a:pt x="1637093" y="843434"/>
                  </a:lnTo>
                  <a:lnTo>
                    <a:pt x="1638484" y="796624"/>
                  </a:lnTo>
                  <a:lnTo>
                    <a:pt x="1637093" y="749814"/>
                  </a:lnTo>
                  <a:lnTo>
                    <a:pt x="1632972" y="703717"/>
                  </a:lnTo>
                  <a:lnTo>
                    <a:pt x="1626197" y="658407"/>
                  </a:lnTo>
                  <a:lnTo>
                    <a:pt x="1616846" y="613958"/>
                  </a:lnTo>
                  <a:lnTo>
                    <a:pt x="1604996" y="570447"/>
                  </a:lnTo>
                  <a:lnTo>
                    <a:pt x="1590722" y="527947"/>
                  </a:lnTo>
                  <a:lnTo>
                    <a:pt x="1574102" y="486532"/>
                  </a:lnTo>
                  <a:lnTo>
                    <a:pt x="1555214" y="446279"/>
                  </a:lnTo>
                  <a:lnTo>
                    <a:pt x="1534132" y="407261"/>
                  </a:lnTo>
                  <a:lnTo>
                    <a:pt x="1510936" y="369553"/>
                  </a:lnTo>
                  <a:lnTo>
                    <a:pt x="1485700" y="333230"/>
                  </a:lnTo>
                  <a:lnTo>
                    <a:pt x="1458503" y="298367"/>
                  </a:lnTo>
                  <a:lnTo>
                    <a:pt x="1429421" y="265037"/>
                  </a:lnTo>
                  <a:lnTo>
                    <a:pt x="1398530" y="233317"/>
                  </a:lnTo>
                  <a:lnTo>
                    <a:pt x="1365909" y="203280"/>
                  </a:lnTo>
                  <a:lnTo>
                    <a:pt x="1331632" y="175002"/>
                  </a:lnTo>
                  <a:lnTo>
                    <a:pt x="1295779" y="148556"/>
                  </a:lnTo>
                  <a:lnTo>
                    <a:pt x="1258424" y="124019"/>
                  </a:lnTo>
                  <a:lnTo>
                    <a:pt x="1219646" y="101464"/>
                  </a:lnTo>
                  <a:lnTo>
                    <a:pt x="1179520" y="80965"/>
                  </a:lnTo>
                  <a:lnTo>
                    <a:pt x="1138124" y="62599"/>
                  </a:lnTo>
                  <a:lnTo>
                    <a:pt x="1095535" y="46439"/>
                  </a:lnTo>
                  <a:lnTo>
                    <a:pt x="1051829" y="32561"/>
                  </a:lnTo>
                  <a:lnTo>
                    <a:pt x="1007084" y="21038"/>
                  </a:lnTo>
                  <a:lnTo>
                    <a:pt x="961375" y="11946"/>
                  </a:lnTo>
                  <a:lnTo>
                    <a:pt x="914781" y="5359"/>
                  </a:lnTo>
                  <a:lnTo>
                    <a:pt x="867377" y="1352"/>
                  </a:lnTo>
                  <a:lnTo>
                    <a:pt x="819242" y="0"/>
                  </a:lnTo>
                  <a:close/>
                </a:path>
              </a:pathLst>
            </a:custGeom>
            <a:solidFill>
              <a:srgbClr val="FFE8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7429" y="8110748"/>
              <a:ext cx="1256506" cy="838089"/>
            </a:xfrm>
            <a:prstGeom prst="rect">
              <a:avLst/>
            </a:prstGeom>
          </p:spPr>
        </p:pic>
      </p:grpSp>
      <p:pic>
        <p:nvPicPr>
          <p:cNvPr id="14" name="Imagem 1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9B588D7-CF4E-4D32-9F72-45C98FEE07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952" y="2225675"/>
            <a:ext cx="7738298" cy="75820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7396" y="8214291"/>
            <a:ext cx="299085" cy="174815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5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futu</a:t>
            </a:r>
            <a:r>
              <a:rPr sz="1650" b="1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5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65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blue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104" y="10116132"/>
            <a:ext cx="355591" cy="35307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459431" y="3812455"/>
            <a:ext cx="17534790" cy="2545801"/>
            <a:chOff x="1459431" y="3014986"/>
            <a:chExt cx="17534790" cy="2545801"/>
          </a:xfrm>
        </p:grpSpPr>
        <p:sp>
          <p:nvSpPr>
            <p:cNvPr id="5" name="object 5"/>
            <p:cNvSpPr/>
            <p:nvPr/>
          </p:nvSpPr>
          <p:spPr>
            <a:xfrm>
              <a:off x="1459431" y="3361782"/>
              <a:ext cx="16993235" cy="2199005"/>
            </a:xfrm>
            <a:custGeom>
              <a:avLst/>
              <a:gdLst/>
              <a:ahLst/>
              <a:cxnLst/>
              <a:rect l="l" t="t" r="r" b="b"/>
              <a:pathLst>
                <a:path w="16993235" h="2199004">
                  <a:moveTo>
                    <a:pt x="16722422" y="0"/>
                  </a:moveTo>
                  <a:lnTo>
                    <a:pt x="270567" y="0"/>
                  </a:lnTo>
                  <a:lnTo>
                    <a:pt x="221935" y="4359"/>
                  </a:lnTo>
                  <a:lnTo>
                    <a:pt x="176162" y="16928"/>
                  </a:lnTo>
                  <a:lnTo>
                    <a:pt x="134011" y="36942"/>
                  </a:lnTo>
                  <a:lnTo>
                    <a:pt x="96248" y="63637"/>
                  </a:lnTo>
                  <a:lnTo>
                    <a:pt x="63637" y="96248"/>
                  </a:lnTo>
                  <a:lnTo>
                    <a:pt x="36942" y="134011"/>
                  </a:lnTo>
                  <a:lnTo>
                    <a:pt x="16928" y="176162"/>
                  </a:lnTo>
                  <a:lnTo>
                    <a:pt x="4359" y="221935"/>
                  </a:lnTo>
                  <a:lnTo>
                    <a:pt x="0" y="270567"/>
                  </a:lnTo>
                  <a:lnTo>
                    <a:pt x="0" y="1928318"/>
                  </a:lnTo>
                  <a:lnTo>
                    <a:pt x="4359" y="1976950"/>
                  </a:lnTo>
                  <a:lnTo>
                    <a:pt x="16928" y="2022723"/>
                  </a:lnTo>
                  <a:lnTo>
                    <a:pt x="36942" y="2064874"/>
                  </a:lnTo>
                  <a:lnTo>
                    <a:pt x="63637" y="2102637"/>
                  </a:lnTo>
                  <a:lnTo>
                    <a:pt x="96248" y="2135248"/>
                  </a:lnTo>
                  <a:lnTo>
                    <a:pt x="134011" y="2161943"/>
                  </a:lnTo>
                  <a:lnTo>
                    <a:pt x="176162" y="2181957"/>
                  </a:lnTo>
                  <a:lnTo>
                    <a:pt x="221935" y="2194526"/>
                  </a:lnTo>
                  <a:lnTo>
                    <a:pt x="270567" y="2198885"/>
                  </a:lnTo>
                  <a:lnTo>
                    <a:pt x="16722422" y="2198885"/>
                  </a:lnTo>
                  <a:lnTo>
                    <a:pt x="16771054" y="2194526"/>
                  </a:lnTo>
                  <a:lnTo>
                    <a:pt x="16816828" y="2181957"/>
                  </a:lnTo>
                  <a:lnTo>
                    <a:pt x="16858978" y="2161943"/>
                  </a:lnTo>
                  <a:lnTo>
                    <a:pt x="16896741" y="2135248"/>
                  </a:lnTo>
                  <a:lnTo>
                    <a:pt x="16929352" y="2102637"/>
                  </a:lnTo>
                  <a:lnTo>
                    <a:pt x="16956047" y="2064874"/>
                  </a:lnTo>
                  <a:lnTo>
                    <a:pt x="16976061" y="2022723"/>
                  </a:lnTo>
                  <a:lnTo>
                    <a:pt x="16988630" y="1976950"/>
                  </a:lnTo>
                  <a:lnTo>
                    <a:pt x="16992990" y="1928318"/>
                  </a:lnTo>
                  <a:lnTo>
                    <a:pt x="16992990" y="270567"/>
                  </a:lnTo>
                  <a:lnTo>
                    <a:pt x="16988630" y="221935"/>
                  </a:lnTo>
                  <a:lnTo>
                    <a:pt x="16976061" y="176162"/>
                  </a:lnTo>
                  <a:lnTo>
                    <a:pt x="16956047" y="134011"/>
                  </a:lnTo>
                  <a:lnTo>
                    <a:pt x="16929352" y="96248"/>
                  </a:lnTo>
                  <a:lnTo>
                    <a:pt x="16896741" y="63637"/>
                  </a:lnTo>
                  <a:lnTo>
                    <a:pt x="16858978" y="36942"/>
                  </a:lnTo>
                  <a:lnTo>
                    <a:pt x="16816828" y="16928"/>
                  </a:lnTo>
                  <a:lnTo>
                    <a:pt x="16771054" y="4359"/>
                  </a:lnTo>
                  <a:lnTo>
                    <a:pt x="16722422" y="0"/>
                  </a:lnTo>
                  <a:close/>
                </a:path>
              </a:pathLst>
            </a:custGeom>
            <a:solidFill>
              <a:srgbClr val="FFE8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59431" y="3361782"/>
              <a:ext cx="16993235" cy="2199005"/>
            </a:xfrm>
            <a:custGeom>
              <a:avLst/>
              <a:gdLst/>
              <a:ahLst/>
              <a:cxnLst/>
              <a:rect l="l" t="t" r="r" b="b"/>
              <a:pathLst>
                <a:path w="16993235" h="2199004">
                  <a:moveTo>
                    <a:pt x="0" y="270567"/>
                  </a:moveTo>
                  <a:lnTo>
                    <a:pt x="4359" y="221935"/>
                  </a:lnTo>
                  <a:lnTo>
                    <a:pt x="16928" y="176162"/>
                  </a:lnTo>
                  <a:lnTo>
                    <a:pt x="36942" y="134011"/>
                  </a:lnTo>
                  <a:lnTo>
                    <a:pt x="63637" y="96248"/>
                  </a:lnTo>
                  <a:lnTo>
                    <a:pt x="96248" y="63637"/>
                  </a:lnTo>
                  <a:lnTo>
                    <a:pt x="134011" y="36942"/>
                  </a:lnTo>
                  <a:lnTo>
                    <a:pt x="176162" y="16928"/>
                  </a:lnTo>
                  <a:lnTo>
                    <a:pt x="221935" y="4359"/>
                  </a:lnTo>
                  <a:lnTo>
                    <a:pt x="270567" y="0"/>
                  </a:lnTo>
                  <a:lnTo>
                    <a:pt x="16722422" y="0"/>
                  </a:lnTo>
                  <a:lnTo>
                    <a:pt x="16771054" y="4359"/>
                  </a:lnTo>
                  <a:lnTo>
                    <a:pt x="16816828" y="16928"/>
                  </a:lnTo>
                  <a:lnTo>
                    <a:pt x="16858978" y="36942"/>
                  </a:lnTo>
                  <a:lnTo>
                    <a:pt x="16896741" y="63637"/>
                  </a:lnTo>
                  <a:lnTo>
                    <a:pt x="16929352" y="96248"/>
                  </a:lnTo>
                  <a:lnTo>
                    <a:pt x="16956047" y="134011"/>
                  </a:lnTo>
                  <a:lnTo>
                    <a:pt x="16976061" y="176162"/>
                  </a:lnTo>
                  <a:lnTo>
                    <a:pt x="16988630" y="221935"/>
                  </a:lnTo>
                  <a:lnTo>
                    <a:pt x="16992990" y="270567"/>
                  </a:lnTo>
                  <a:lnTo>
                    <a:pt x="16992990" y="1928318"/>
                  </a:lnTo>
                  <a:lnTo>
                    <a:pt x="16988630" y="1976950"/>
                  </a:lnTo>
                  <a:lnTo>
                    <a:pt x="16976061" y="2022723"/>
                  </a:lnTo>
                  <a:lnTo>
                    <a:pt x="16956047" y="2064874"/>
                  </a:lnTo>
                  <a:lnTo>
                    <a:pt x="16929352" y="2102637"/>
                  </a:lnTo>
                  <a:lnTo>
                    <a:pt x="16896741" y="2135248"/>
                  </a:lnTo>
                  <a:lnTo>
                    <a:pt x="16858978" y="2161943"/>
                  </a:lnTo>
                  <a:lnTo>
                    <a:pt x="16816828" y="2181957"/>
                  </a:lnTo>
                  <a:lnTo>
                    <a:pt x="16771054" y="2194526"/>
                  </a:lnTo>
                  <a:lnTo>
                    <a:pt x="16722422" y="2198885"/>
                  </a:lnTo>
                  <a:lnTo>
                    <a:pt x="270567" y="2198885"/>
                  </a:lnTo>
                  <a:lnTo>
                    <a:pt x="221935" y="2194526"/>
                  </a:lnTo>
                  <a:lnTo>
                    <a:pt x="176162" y="2181957"/>
                  </a:lnTo>
                  <a:lnTo>
                    <a:pt x="134011" y="2161943"/>
                  </a:lnTo>
                  <a:lnTo>
                    <a:pt x="96248" y="2135248"/>
                  </a:lnTo>
                  <a:lnTo>
                    <a:pt x="63637" y="2102637"/>
                  </a:lnTo>
                  <a:lnTo>
                    <a:pt x="36942" y="2064874"/>
                  </a:lnTo>
                  <a:lnTo>
                    <a:pt x="16928" y="2022723"/>
                  </a:lnTo>
                  <a:lnTo>
                    <a:pt x="4359" y="1976950"/>
                  </a:lnTo>
                  <a:lnTo>
                    <a:pt x="0" y="1928318"/>
                  </a:lnTo>
                  <a:lnTo>
                    <a:pt x="0" y="270567"/>
                  </a:lnTo>
                  <a:close/>
                </a:path>
              </a:pathLst>
            </a:custGeom>
            <a:ln w="31412">
              <a:solidFill>
                <a:srgbClr val="3945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04450" y="3190897"/>
              <a:ext cx="16993235" cy="2200275"/>
            </a:xfrm>
            <a:custGeom>
              <a:avLst/>
              <a:gdLst/>
              <a:ahLst/>
              <a:cxnLst/>
              <a:rect l="l" t="t" r="r" b="b"/>
              <a:pathLst>
                <a:path w="16993235" h="2200275">
                  <a:moveTo>
                    <a:pt x="16722318" y="0"/>
                  </a:moveTo>
                  <a:lnTo>
                    <a:pt x="270672" y="0"/>
                  </a:lnTo>
                  <a:lnTo>
                    <a:pt x="222036" y="4363"/>
                  </a:lnTo>
                  <a:lnTo>
                    <a:pt x="176253" y="16941"/>
                  </a:lnTo>
                  <a:lnTo>
                    <a:pt x="134089" y="36969"/>
                  </a:lnTo>
                  <a:lnTo>
                    <a:pt x="96309" y="63681"/>
                  </a:lnTo>
                  <a:lnTo>
                    <a:pt x="63681" y="96309"/>
                  </a:lnTo>
                  <a:lnTo>
                    <a:pt x="36969" y="134089"/>
                  </a:lnTo>
                  <a:lnTo>
                    <a:pt x="16941" y="176253"/>
                  </a:lnTo>
                  <a:lnTo>
                    <a:pt x="4363" y="222036"/>
                  </a:lnTo>
                  <a:lnTo>
                    <a:pt x="0" y="270672"/>
                  </a:lnTo>
                  <a:lnTo>
                    <a:pt x="0" y="1929470"/>
                  </a:lnTo>
                  <a:lnTo>
                    <a:pt x="4363" y="1978105"/>
                  </a:lnTo>
                  <a:lnTo>
                    <a:pt x="16941" y="2023888"/>
                  </a:lnTo>
                  <a:lnTo>
                    <a:pt x="36969" y="2066053"/>
                  </a:lnTo>
                  <a:lnTo>
                    <a:pt x="63681" y="2103832"/>
                  </a:lnTo>
                  <a:lnTo>
                    <a:pt x="96309" y="2136461"/>
                  </a:lnTo>
                  <a:lnTo>
                    <a:pt x="134089" y="2163172"/>
                  </a:lnTo>
                  <a:lnTo>
                    <a:pt x="176253" y="2183200"/>
                  </a:lnTo>
                  <a:lnTo>
                    <a:pt x="222036" y="2195779"/>
                  </a:lnTo>
                  <a:lnTo>
                    <a:pt x="270672" y="2200142"/>
                  </a:lnTo>
                  <a:lnTo>
                    <a:pt x="16722318" y="2200142"/>
                  </a:lnTo>
                  <a:lnTo>
                    <a:pt x="16770953" y="2195779"/>
                  </a:lnTo>
                  <a:lnTo>
                    <a:pt x="16816736" y="2183200"/>
                  </a:lnTo>
                  <a:lnTo>
                    <a:pt x="16858901" y="2163172"/>
                  </a:lnTo>
                  <a:lnTo>
                    <a:pt x="16896680" y="2136461"/>
                  </a:lnTo>
                  <a:lnTo>
                    <a:pt x="16929309" y="2103832"/>
                  </a:lnTo>
                  <a:lnTo>
                    <a:pt x="16956020" y="2066053"/>
                  </a:lnTo>
                  <a:lnTo>
                    <a:pt x="16976048" y="2023888"/>
                  </a:lnTo>
                  <a:lnTo>
                    <a:pt x="16988627" y="1978105"/>
                  </a:lnTo>
                  <a:lnTo>
                    <a:pt x="16992990" y="1929470"/>
                  </a:lnTo>
                  <a:lnTo>
                    <a:pt x="16992990" y="270672"/>
                  </a:lnTo>
                  <a:lnTo>
                    <a:pt x="16988627" y="222036"/>
                  </a:lnTo>
                  <a:lnTo>
                    <a:pt x="16976048" y="176253"/>
                  </a:lnTo>
                  <a:lnTo>
                    <a:pt x="16956020" y="134089"/>
                  </a:lnTo>
                  <a:lnTo>
                    <a:pt x="16929309" y="96309"/>
                  </a:lnTo>
                  <a:lnTo>
                    <a:pt x="16896680" y="63681"/>
                  </a:lnTo>
                  <a:lnTo>
                    <a:pt x="16858901" y="36969"/>
                  </a:lnTo>
                  <a:lnTo>
                    <a:pt x="16816736" y="16941"/>
                  </a:lnTo>
                  <a:lnTo>
                    <a:pt x="16770953" y="4363"/>
                  </a:lnTo>
                  <a:lnTo>
                    <a:pt x="16722318" y="0"/>
                  </a:lnTo>
                  <a:close/>
                </a:path>
              </a:pathLst>
            </a:custGeom>
            <a:solidFill>
              <a:srgbClr val="FF5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4450" y="3190897"/>
              <a:ext cx="16993235" cy="2200275"/>
            </a:xfrm>
            <a:custGeom>
              <a:avLst/>
              <a:gdLst/>
              <a:ahLst/>
              <a:cxnLst/>
              <a:rect l="l" t="t" r="r" b="b"/>
              <a:pathLst>
                <a:path w="16993235" h="2200275">
                  <a:moveTo>
                    <a:pt x="0" y="270672"/>
                  </a:moveTo>
                  <a:lnTo>
                    <a:pt x="4363" y="222036"/>
                  </a:lnTo>
                  <a:lnTo>
                    <a:pt x="16941" y="176253"/>
                  </a:lnTo>
                  <a:lnTo>
                    <a:pt x="36969" y="134089"/>
                  </a:lnTo>
                  <a:lnTo>
                    <a:pt x="63681" y="96309"/>
                  </a:lnTo>
                  <a:lnTo>
                    <a:pt x="96309" y="63681"/>
                  </a:lnTo>
                  <a:lnTo>
                    <a:pt x="134089" y="36969"/>
                  </a:lnTo>
                  <a:lnTo>
                    <a:pt x="176253" y="16941"/>
                  </a:lnTo>
                  <a:lnTo>
                    <a:pt x="222036" y="4363"/>
                  </a:lnTo>
                  <a:lnTo>
                    <a:pt x="270672" y="0"/>
                  </a:lnTo>
                  <a:lnTo>
                    <a:pt x="16722318" y="0"/>
                  </a:lnTo>
                  <a:lnTo>
                    <a:pt x="16770953" y="4363"/>
                  </a:lnTo>
                  <a:lnTo>
                    <a:pt x="16816736" y="16941"/>
                  </a:lnTo>
                  <a:lnTo>
                    <a:pt x="16858901" y="36969"/>
                  </a:lnTo>
                  <a:lnTo>
                    <a:pt x="16896680" y="63681"/>
                  </a:lnTo>
                  <a:lnTo>
                    <a:pt x="16929309" y="96309"/>
                  </a:lnTo>
                  <a:lnTo>
                    <a:pt x="16956020" y="134089"/>
                  </a:lnTo>
                  <a:lnTo>
                    <a:pt x="16976048" y="176253"/>
                  </a:lnTo>
                  <a:lnTo>
                    <a:pt x="16988627" y="222036"/>
                  </a:lnTo>
                  <a:lnTo>
                    <a:pt x="16992990" y="270672"/>
                  </a:lnTo>
                  <a:lnTo>
                    <a:pt x="16992990" y="1929470"/>
                  </a:lnTo>
                  <a:lnTo>
                    <a:pt x="16988627" y="1978105"/>
                  </a:lnTo>
                  <a:lnTo>
                    <a:pt x="16976048" y="2023888"/>
                  </a:lnTo>
                  <a:lnTo>
                    <a:pt x="16956020" y="2066053"/>
                  </a:lnTo>
                  <a:lnTo>
                    <a:pt x="16929309" y="2103832"/>
                  </a:lnTo>
                  <a:lnTo>
                    <a:pt x="16896680" y="2136461"/>
                  </a:lnTo>
                  <a:lnTo>
                    <a:pt x="16858901" y="2163172"/>
                  </a:lnTo>
                  <a:lnTo>
                    <a:pt x="16816736" y="2183200"/>
                  </a:lnTo>
                  <a:lnTo>
                    <a:pt x="16770953" y="2195779"/>
                  </a:lnTo>
                  <a:lnTo>
                    <a:pt x="16722318" y="2200142"/>
                  </a:lnTo>
                  <a:lnTo>
                    <a:pt x="270672" y="2200142"/>
                  </a:lnTo>
                  <a:lnTo>
                    <a:pt x="222036" y="2195779"/>
                  </a:lnTo>
                  <a:lnTo>
                    <a:pt x="176253" y="2183200"/>
                  </a:lnTo>
                  <a:lnTo>
                    <a:pt x="134089" y="2163172"/>
                  </a:lnTo>
                  <a:lnTo>
                    <a:pt x="96309" y="2136461"/>
                  </a:lnTo>
                  <a:lnTo>
                    <a:pt x="63681" y="2103832"/>
                  </a:lnTo>
                  <a:lnTo>
                    <a:pt x="36969" y="2066053"/>
                  </a:lnTo>
                  <a:lnTo>
                    <a:pt x="16941" y="2023888"/>
                  </a:lnTo>
                  <a:lnTo>
                    <a:pt x="4363" y="1978105"/>
                  </a:lnTo>
                  <a:lnTo>
                    <a:pt x="0" y="1929470"/>
                  </a:lnTo>
                  <a:lnTo>
                    <a:pt x="0" y="270672"/>
                  </a:lnTo>
                  <a:close/>
                </a:path>
              </a:pathLst>
            </a:custGeom>
            <a:ln w="31412">
              <a:solidFill>
                <a:srgbClr val="3945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00986" y="3014986"/>
              <a:ext cx="16993235" cy="2200275"/>
            </a:xfrm>
            <a:custGeom>
              <a:avLst/>
              <a:gdLst/>
              <a:ahLst/>
              <a:cxnLst/>
              <a:rect l="l" t="t" r="r" b="b"/>
              <a:pathLst>
                <a:path w="16993235" h="2200275">
                  <a:moveTo>
                    <a:pt x="16722318" y="0"/>
                  </a:moveTo>
                  <a:lnTo>
                    <a:pt x="270672" y="0"/>
                  </a:lnTo>
                  <a:lnTo>
                    <a:pt x="222036" y="4363"/>
                  </a:lnTo>
                  <a:lnTo>
                    <a:pt x="176253" y="16941"/>
                  </a:lnTo>
                  <a:lnTo>
                    <a:pt x="134089" y="36969"/>
                  </a:lnTo>
                  <a:lnTo>
                    <a:pt x="96309" y="63681"/>
                  </a:lnTo>
                  <a:lnTo>
                    <a:pt x="63681" y="96309"/>
                  </a:lnTo>
                  <a:lnTo>
                    <a:pt x="36969" y="134089"/>
                  </a:lnTo>
                  <a:lnTo>
                    <a:pt x="16941" y="176253"/>
                  </a:lnTo>
                  <a:lnTo>
                    <a:pt x="4363" y="222036"/>
                  </a:lnTo>
                  <a:lnTo>
                    <a:pt x="0" y="270672"/>
                  </a:lnTo>
                  <a:lnTo>
                    <a:pt x="0" y="1929470"/>
                  </a:lnTo>
                  <a:lnTo>
                    <a:pt x="4363" y="1978105"/>
                  </a:lnTo>
                  <a:lnTo>
                    <a:pt x="16941" y="2023888"/>
                  </a:lnTo>
                  <a:lnTo>
                    <a:pt x="36969" y="2066053"/>
                  </a:lnTo>
                  <a:lnTo>
                    <a:pt x="63681" y="2103832"/>
                  </a:lnTo>
                  <a:lnTo>
                    <a:pt x="96309" y="2136461"/>
                  </a:lnTo>
                  <a:lnTo>
                    <a:pt x="134089" y="2163172"/>
                  </a:lnTo>
                  <a:lnTo>
                    <a:pt x="176253" y="2183200"/>
                  </a:lnTo>
                  <a:lnTo>
                    <a:pt x="222036" y="2195779"/>
                  </a:lnTo>
                  <a:lnTo>
                    <a:pt x="270672" y="2200142"/>
                  </a:lnTo>
                  <a:lnTo>
                    <a:pt x="16722318" y="2200142"/>
                  </a:lnTo>
                  <a:lnTo>
                    <a:pt x="16770953" y="2195779"/>
                  </a:lnTo>
                  <a:lnTo>
                    <a:pt x="16816736" y="2183200"/>
                  </a:lnTo>
                  <a:lnTo>
                    <a:pt x="16858901" y="2163172"/>
                  </a:lnTo>
                  <a:lnTo>
                    <a:pt x="16896680" y="2136461"/>
                  </a:lnTo>
                  <a:lnTo>
                    <a:pt x="16929309" y="2103832"/>
                  </a:lnTo>
                  <a:lnTo>
                    <a:pt x="16956020" y="2066053"/>
                  </a:lnTo>
                  <a:lnTo>
                    <a:pt x="16976048" y="2023888"/>
                  </a:lnTo>
                  <a:lnTo>
                    <a:pt x="16988627" y="1978105"/>
                  </a:lnTo>
                  <a:lnTo>
                    <a:pt x="16992990" y="1929470"/>
                  </a:lnTo>
                  <a:lnTo>
                    <a:pt x="16992990" y="270672"/>
                  </a:lnTo>
                  <a:lnTo>
                    <a:pt x="16988627" y="222036"/>
                  </a:lnTo>
                  <a:lnTo>
                    <a:pt x="16976048" y="176253"/>
                  </a:lnTo>
                  <a:lnTo>
                    <a:pt x="16956020" y="134089"/>
                  </a:lnTo>
                  <a:lnTo>
                    <a:pt x="16929309" y="96309"/>
                  </a:lnTo>
                  <a:lnTo>
                    <a:pt x="16896680" y="63681"/>
                  </a:lnTo>
                  <a:lnTo>
                    <a:pt x="16858901" y="36969"/>
                  </a:lnTo>
                  <a:lnTo>
                    <a:pt x="16816736" y="16941"/>
                  </a:lnTo>
                  <a:lnTo>
                    <a:pt x="16770953" y="4363"/>
                  </a:lnTo>
                  <a:lnTo>
                    <a:pt x="167223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00986" y="3014986"/>
              <a:ext cx="16993235" cy="2200275"/>
            </a:xfrm>
            <a:custGeom>
              <a:avLst/>
              <a:gdLst/>
              <a:ahLst/>
              <a:cxnLst/>
              <a:rect l="l" t="t" r="r" b="b"/>
              <a:pathLst>
                <a:path w="16993235" h="2200275">
                  <a:moveTo>
                    <a:pt x="0" y="270672"/>
                  </a:moveTo>
                  <a:lnTo>
                    <a:pt x="4363" y="222036"/>
                  </a:lnTo>
                  <a:lnTo>
                    <a:pt x="16941" y="176253"/>
                  </a:lnTo>
                  <a:lnTo>
                    <a:pt x="36969" y="134089"/>
                  </a:lnTo>
                  <a:lnTo>
                    <a:pt x="63681" y="96309"/>
                  </a:lnTo>
                  <a:lnTo>
                    <a:pt x="96309" y="63681"/>
                  </a:lnTo>
                  <a:lnTo>
                    <a:pt x="134089" y="36969"/>
                  </a:lnTo>
                  <a:lnTo>
                    <a:pt x="176253" y="16941"/>
                  </a:lnTo>
                  <a:lnTo>
                    <a:pt x="222036" y="4363"/>
                  </a:lnTo>
                  <a:lnTo>
                    <a:pt x="270672" y="0"/>
                  </a:lnTo>
                  <a:lnTo>
                    <a:pt x="16722318" y="0"/>
                  </a:lnTo>
                  <a:lnTo>
                    <a:pt x="16770953" y="4363"/>
                  </a:lnTo>
                  <a:lnTo>
                    <a:pt x="16816736" y="16941"/>
                  </a:lnTo>
                  <a:lnTo>
                    <a:pt x="16858901" y="36969"/>
                  </a:lnTo>
                  <a:lnTo>
                    <a:pt x="16896680" y="63681"/>
                  </a:lnTo>
                  <a:lnTo>
                    <a:pt x="16929309" y="96309"/>
                  </a:lnTo>
                  <a:lnTo>
                    <a:pt x="16956020" y="134089"/>
                  </a:lnTo>
                  <a:lnTo>
                    <a:pt x="16976048" y="176253"/>
                  </a:lnTo>
                  <a:lnTo>
                    <a:pt x="16988627" y="222036"/>
                  </a:lnTo>
                  <a:lnTo>
                    <a:pt x="16992990" y="270672"/>
                  </a:lnTo>
                  <a:lnTo>
                    <a:pt x="16992990" y="1929470"/>
                  </a:lnTo>
                  <a:lnTo>
                    <a:pt x="16988627" y="1978105"/>
                  </a:lnTo>
                  <a:lnTo>
                    <a:pt x="16976048" y="2023888"/>
                  </a:lnTo>
                  <a:lnTo>
                    <a:pt x="16956020" y="2066053"/>
                  </a:lnTo>
                  <a:lnTo>
                    <a:pt x="16929309" y="2103832"/>
                  </a:lnTo>
                  <a:lnTo>
                    <a:pt x="16896680" y="2136461"/>
                  </a:lnTo>
                  <a:lnTo>
                    <a:pt x="16858901" y="2163172"/>
                  </a:lnTo>
                  <a:lnTo>
                    <a:pt x="16816736" y="2183200"/>
                  </a:lnTo>
                  <a:lnTo>
                    <a:pt x="16770953" y="2195779"/>
                  </a:lnTo>
                  <a:lnTo>
                    <a:pt x="16722318" y="2200142"/>
                  </a:lnTo>
                  <a:lnTo>
                    <a:pt x="270672" y="2200142"/>
                  </a:lnTo>
                  <a:lnTo>
                    <a:pt x="222036" y="2195779"/>
                  </a:lnTo>
                  <a:lnTo>
                    <a:pt x="176253" y="2183200"/>
                  </a:lnTo>
                  <a:lnTo>
                    <a:pt x="134089" y="2163172"/>
                  </a:lnTo>
                  <a:lnTo>
                    <a:pt x="96309" y="2136461"/>
                  </a:lnTo>
                  <a:lnTo>
                    <a:pt x="63681" y="2103832"/>
                  </a:lnTo>
                  <a:lnTo>
                    <a:pt x="36969" y="2066053"/>
                  </a:lnTo>
                  <a:lnTo>
                    <a:pt x="16941" y="2023888"/>
                  </a:lnTo>
                  <a:lnTo>
                    <a:pt x="4363" y="1978105"/>
                  </a:lnTo>
                  <a:lnTo>
                    <a:pt x="0" y="1929470"/>
                  </a:lnTo>
                  <a:lnTo>
                    <a:pt x="0" y="270672"/>
                  </a:lnTo>
                  <a:close/>
                </a:path>
              </a:pathLst>
            </a:custGeom>
            <a:ln w="31412">
              <a:solidFill>
                <a:srgbClr val="3945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611906" y="1095808"/>
            <a:ext cx="10688284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-35" dirty="0"/>
              <a:t>Definindo uma Classe</a:t>
            </a:r>
            <a:endParaRPr spc="-35" dirty="0"/>
          </a:p>
        </p:txBody>
      </p:sp>
      <p:grpSp>
        <p:nvGrpSpPr>
          <p:cNvPr id="13" name="object 13"/>
          <p:cNvGrpSpPr/>
          <p:nvPr/>
        </p:nvGrpSpPr>
        <p:grpSpPr>
          <a:xfrm>
            <a:off x="1443725" y="6583680"/>
            <a:ext cx="17566005" cy="2576195"/>
            <a:chOff x="1443725" y="5786211"/>
            <a:chExt cx="17566005" cy="2576195"/>
          </a:xfrm>
        </p:grpSpPr>
        <p:sp>
          <p:nvSpPr>
            <p:cNvPr id="14" name="object 14"/>
            <p:cNvSpPr/>
            <p:nvPr/>
          </p:nvSpPr>
          <p:spPr>
            <a:xfrm>
              <a:off x="1459431" y="6147456"/>
              <a:ext cx="16993235" cy="2199005"/>
            </a:xfrm>
            <a:custGeom>
              <a:avLst/>
              <a:gdLst/>
              <a:ahLst/>
              <a:cxnLst/>
              <a:rect l="l" t="t" r="r" b="b"/>
              <a:pathLst>
                <a:path w="16993235" h="2199004">
                  <a:moveTo>
                    <a:pt x="16722422" y="0"/>
                  </a:moveTo>
                  <a:lnTo>
                    <a:pt x="270567" y="0"/>
                  </a:lnTo>
                  <a:lnTo>
                    <a:pt x="221935" y="4359"/>
                  </a:lnTo>
                  <a:lnTo>
                    <a:pt x="176162" y="16928"/>
                  </a:lnTo>
                  <a:lnTo>
                    <a:pt x="134011" y="36942"/>
                  </a:lnTo>
                  <a:lnTo>
                    <a:pt x="96248" y="63637"/>
                  </a:lnTo>
                  <a:lnTo>
                    <a:pt x="63637" y="96248"/>
                  </a:lnTo>
                  <a:lnTo>
                    <a:pt x="36942" y="134011"/>
                  </a:lnTo>
                  <a:lnTo>
                    <a:pt x="16928" y="176162"/>
                  </a:lnTo>
                  <a:lnTo>
                    <a:pt x="4359" y="221935"/>
                  </a:lnTo>
                  <a:lnTo>
                    <a:pt x="0" y="270567"/>
                  </a:lnTo>
                  <a:lnTo>
                    <a:pt x="0" y="1928318"/>
                  </a:lnTo>
                  <a:lnTo>
                    <a:pt x="4359" y="1976950"/>
                  </a:lnTo>
                  <a:lnTo>
                    <a:pt x="16928" y="2022723"/>
                  </a:lnTo>
                  <a:lnTo>
                    <a:pt x="36942" y="2064874"/>
                  </a:lnTo>
                  <a:lnTo>
                    <a:pt x="63637" y="2102637"/>
                  </a:lnTo>
                  <a:lnTo>
                    <a:pt x="96248" y="2135248"/>
                  </a:lnTo>
                  <a:lnTo>
                    <a:pt x="134011" y="2161943"/>
                  </a:lnTo>
                  <a:lnTo>
                    <a:pt x="176162" y="2181957"/>
                  </a:lnTo>
                  <a:lnTo>
                    <a:pt x="221935" y="2194526"/>
                  </a:lnTo>
                  <a:lnTo>
                    <a:pt x="270567" y="2198885"/>
                  </a:lnTo>
                  <a:lnTo>
                    <a:pt x="16722422" y="2198885"/>
                  </a:lnTo>
                  <a:lnTo>
                    <a:pt x="16771054" y="2194526"/>
                  </a:lnTo>
                  <a:lnTo>
                    <a:pt x="16816828" y="2181957"/>
                  </a:lnTo>
                  <a:lnTo>
                    <a:pt x="16858978" y="2161943"/>
                  </a:lnTo>
                  <a:lnTo>
                    <a:pt x="16896741" y="2135248"/>
                  </a:lnTo>
                  <a:lnTo>
                    <a:pt x="16929352" y="2102637"/>
                  </a:lnTo>
                  <a:lnTo>
                    <a:pt x="16956047" y="2064874"/>
                  </a:lnTo>
                  <a:lnTo>
                    <a:pt x="16976061" y="2022723"/>
                  </a:lnTo>
                  <a:lnTo>
                    <a:pt x="16988630" y="1976950"/>
                  </a:lnTo>
                  <a:lnTo>
                    <a:pt x="16992990" y="1928318"/>
                  </a:lnTo>
                  <a:lnTo>
                    <a:pt x="16992990" y="270567"/>
                  </a:lnTo>
                  <a:lnTo>
                    <a:pt x="16988630" y="221935"/>
                  </a:lnTo>
                  <a:lnTo>
                    <a:pt x="16976061" y="176162"/>
                  </a:lnTo>
                  <a:lnTo>
                    <a:pt x="16956047" y="134011"/>
                  </a:lnTo>
                  <a:lnTo>
                    <a:pt x="16929352" y="96248"/>
                  </a:lnTo>
                  <a:lnTo>
                    <a:pt x="16896741" y="63637"/>
                  </a:lnTo>
                  <a:lnTo>
                    <a:pt x="16858978" y="36942"/>
                  </a:lnTo>
                  <a:lnTo>
                    <a:pt x="16816828" y="16928"/>
                  </a:lnTo>
                  <a:lnTo>
                    <a:pt x="16771054" y="4359"/>
                  </a:lnTo>
                  <a:lnTo>
                    <a:pt x="16722422" y="0"/>
                  </a:lnTo>
                  <a:close/>
                </a:path>
              </a:pathLst>
            </a:custGeom>
            <a:solidFill>
              <a:srgbClr val="FFE8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59431" y="6147456"/>
              <a:ext cx="16993235" cy="2199005"/>
            </a:xfrm>
            <a:custGeom>
              <a:avLst/>
              <a:gdLst/>
              <a:ahLst/>
              <a:cxnLst/>
              <a:rect l="l" t="t" r="r" b="b"/>
              <a:pathLst>
                <a:path w="16993235" h="2199004">
                  <a:moveTo>
                    <a:pt x="0" y="270567"/>
                  </a:moveTo>
                  <a:lnTo>
                    <a:pt x="4359" y="221935"/>
                  </a:lnTo>
                  <a:lnTo>
                    <a:pt x="16928" y="176162"/>
                  </a:lnTo>
                  <a:lnTo>
                    <a:pt x="36942" y="134011"/>
                  </a:lnTo>
                  <a:lnTo>
                    <a:pt x="63637" y="96248"/>
                  </a:lnTo>
                  <a:lnTo>
                    <a:pt x="96248" y="63637"/>
                  </a:lnTo>
                  <a:lnTo>
                    <a:pt x="134011" y="36942"/>
                  </a:lnTo>
                  <a:lnTo>
                    <a:pt x="176162" y="16928"/>
                  </a:lnTo>
                  <a:lnTo>
                    <a:pt x="221935" y="4359"/>
                  </a:lnTo>
                  <a:lnTo>
                    <a:pt x="270567" y="0"/>
                  </a:lnTo>
                  <a:lnTo>
                    <a:pt x="16722422" y="0"/>
                  </a:lnTo>
                  <a:lnTo>
                    <a:pt x="16771054" y="4359"/>
                  </a:lnTo>
                  <a:lnTo>
                    <a:pt x="16816828" y="16928"/>
                  </a:lnTo>
                  <a:lnTo>
                    <a:pt x="16858978" y="36942"/>
                  </a:lnTo>
                  <a:lnTo>
                    <a:pt x="16896741" y="63637"/>
                  </a:lnTo>
                  <a:lnTo>
                    <a:pt x="16929352" y="96248"/>
                  </a:lnTo>
                  <a:lnTo>
                    <a:pt x="16956047" y="134011"/>
                  </a:lnTo>
                  <a:lnTo>
                    <a:pt x="16976061" y="176162"/>
                  </a:lnTo>
                  <a:lnTo>
                    <a:pt x="16988630" y="221935"/>
                  </a:lnTo>
                  <a:lnTo>
                    <a:pt x="16992990" y="270567"/>
                  </a:lnTo>
                  <a:lnTo>
                    <a:pt x="16992990" y="1928318"/>
                  </a:lnTo>
                  <a:lnTo>
                    <a:pt x="16988630" y="1976950"/>
                  </a:lnTo>
                  <a:lnTo>
                    <a:pt x="16976061" y="2022723"/>
                  </a:lnTo>
                  <a:lnTo>
                    <a:pt x="16956047" y="2064874"/>
                  </a:lnTo>
                  <a:lnTo>
                    <a:pt x="16929352" y="2102637"/>
                  </a:lnTo>
                  <a:lnTo>
                    <a:pt x="16896741" y="2135248"/>
                  </a:lnTo>
                  <a:lnTo>
                    <a:pt x="16858978" y="2161943"/>
                  </a:lnTo>
                  <a:lnTo>
                    <a:pt x="16816828" y="2181957"/>
                  </a:lnTo>
                  <a:lnTo>
                    <a:pt x="16771054" y="2194526"/>
                  </a:lnTo>
                  <a:lnTo>
                    <a:pt x="16722422" y="2198885"/>
                  </a:lnTo>
                  <a:lnTo>
                    <a:pt x="270567" y="2198885"/>
                  </a:lnTo>
                  <a:lnTo>
                    <a:pt x="221935" y="2194526"/>
                  </a:lnTo>
                  <a:lnTo>
                    <a:pt x="176162" y="2181957"/>
                  </a:lnTo>
                  <a:lnTo>
                    <a:pt x="134011" y="2161943"/>
                  </a:lnTo>
                  <a:lnTo>
                    <a:pt x="96248" y="2135248"/>
                  </a:lnTo>
                  <a:lnTo>
                    <a:pt x="63637" y="2102637"/>
                  </a:lnTo>
                  <a:lnTo>
                    <a:pt x="36942" y="2064874"/>
                  </a:lnTo>
                  <a:lnTo>
                    <a:pt x="16928" y="2022723"/>
                  </a:lnTo>
                  <a:lnTo>
                    <a:pt x="4359" y="1976950"/>
                  </a:lnTo>
                  <a:lnTo>
                    <a:pt x="0" y="1928318"/>
                  </a:lnTo>
                  <a:lnTo>
                    <a:pt x="0" y="270567"/>
                  </a:lnTo>
                  <a:close/>
                </a:path>
              </a:pathLst>
            </a:custGeom>
            <a:ln w="31412">
              <a:solidFill>
                <a:srgbClr val="3945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04450" y="5977828"/>
              <a:ext cx="16993235" cy="2199005"/>
            </a:xfrm>
            <a:custGeom>
              <a:avLst/>
              <a:gdLst/>
              <a:ahLst/>
              <a:cxnLst/>
              <a:rect l="l" t="t" r="r" b="b"/>
              <a:pathLst>
                <a:path w="16993235" h="2199004">
                  <a:moveTo>
                    <a:pt x="16722422" y="0"/>
                  </a:moveTo>
                  <a:lnTo>
                    <a:pt x="270567" y="0"/>
                  </a:lnTo>
                  <a:lnTo>
                    <a:pt x="221935" y="4359"/>
                  </a:lnTo>
                  <a:lnTo>
                    <a:pt x="176162" y="16928"/>
                  </a:lnTo>
                  <a:lnTo>
                    <a:pt x="134011" y="36942"/>
                  </a:lnTo>
                  <a:lnTo>
                    <a:pt x="96248" y="63637"/>
                  </a:lnTo>
                  <a:lnTo>
                    <a:pt x="63637" y="96248"/>
                  </a:lnTo>
                  <a:lnTo>
                    <a:pt x="36942" y="134011"/>
                  </a:lnTo>
                  <a:lnTo>
                    <a:pt x="16928" y="176162"/>
                  </a:lnTo>
                  <a:lnTo>
                    <a:pt x="4359" y="221935"/>
                  </a:lnTo>
                  <a:lnTo>
                    <a:pt x="0" y="270567"/>
                  </a:lnTo>
                  <a:lnTo>
                    <a:pt x="0" y="1928318"/>
                  </a:lnTo>
                  <a:lnTo>
                    <a:pt x="4359" y="1976950"/>
                  </a:lnTo>
                  <a:lnTo>
                    <a:pt x="16928" y="2022723"/>
                  </a:lnTo>
                  <a:lnTo>
                    <a:pt x="36942" y="2064874"/>
                  </a:lnTo>
                  <a:lnTo>
                    <a:pt x="63637" y="2102637"/>
                  </a:lnTo>
                  <a:lnTo>
                    <a:pt x="96248" y="2135248"/>
                  </a:lnTo>
                  <a:lnTo>
                    <a:pt x="134011" y="2161943"/>
                  </a:lnTo>
                  <a:lnTo>
                    <a:pt x="176162" y="2181957"/>
                  </a:lnTo>
                  <a:lnTo>
                    <a:pt x="221935" y="2194526"/>
                  </a:lnTo>
                  <a:lnTo>
                    <a:pt x="270567" y="2198885"/>
                  </a:lnTo>
                  <a:lnTo>
                    <a:pt x="16722422" y="2198885"/>
                  </a:lnTo>
                  <a:lnTo>
                    <a:pt x="16771054" y="2194526"/>
                  </a:lnTo>
                  <a:lnTo>
                    <a:pt x="16816828" y="2181957"/>
                  </a:lnTo>
                  <a:lnTo>
                    <a:pt x="16858978" y="2161943"/>
                  </a:lnTo>
                  <a:lnTo>
                    <a:pt x="16896741" y="2135248"/>
                  </a:lnTo>
                  <a:lnTo>
                    <a:pt x="16929352" y="2102637"/>
                  </a:lnTo>
                  <a:lnTo>
                    <a:pt x="16956047" y="2064874"/>
                  </a:lnTo>
                  <a:lnTo>
                    <a:pt x="16976061" y="2022723"/>
                  </a:lnTo>
                  <a:lnTo>
                    <a:pt x="16988630" y="1976950"/>
                  </a:lnTo>
                  <a:lnTo>
                    <a:pt x="16992990" y="1928318"/>
                  </a:lnTo>
                  <a:lnTo>
                    <a:pt x="16992990" y="270567"/>
                  </a:lnTo>
                  <a:lnTo>
                    <a:pt x="16988630" y="221935"/>
                  </a:lnTo>
                  <a:lnTo>
                    <a:pt x="16976061" y="176162"/>
                  </a:lnTo>
                  <a:lnTo>
                    <a:pt x="16956047" y="134011"/>
                  </a:lnTo>
                  <a:lnTo>
                    <a:pt x="16929352" y="96248"/>
                  </a:lnTo>
                  <a:lnTo>
                    <a:pt x="16896741" y="63637"/>
                  </a:lnTo>
                  <a:lnTo>
                    <a:pt x="16858978" y="36942"/>
                  </a:lnTo>
                  <a:lnTo>
                    <a:pt x="16816828" y="16928"/>
                  </a:lnTo>
                  <a:lnTo>
                    <a:pt x="16771054" y="4359"/>
                  </a:lnTo>
                  <a:lnTo>
                    <a:pt x="16722422" y="0"/>
                  </a:lnTo>
                  <a:close/>
                </a:path>
              </a:pathLst>
            </a:custGeom>
            <a:solidFill>
              <a:srgbClr val="FF5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04450" y="5977828"/>
              <a:ext cx="16993235" cy="2199005"/>
            </a:xfrm>
            <a:custGeom>
              <a:avLst/>
              <a:gdLst/>
              <a:ahLst/>
              <a:cxnLst/>
              <a:rect l="l" t="t" r="r" b="b"/>
              <a:pathLst>
                <a:path w="16993235" h="2199004">
                  <a:moveTo>
                    <a:pt x="0" y="270567"/>
                  </a:moveTo>
                  <a:lnTo>
                    <a:pt x="4359" y="221935"/>
                  </a:lnTo>
                  <a:lnTo>
                    <a:pt x="16928" y="176162"/>
                  </a:lnTo>
                  <a:lnTo>
                    <a:pt x="36942" y="134011"/>
                  </a:lnTo>
                  <a:lnTo>
                    <a:pt x="63637" y="96248"/>
                  </a:lnTo>
                  <a:lnTo>
                    <a:pt x="96248" y="63637"/>
                  </a:lnTo>
                  <a:lnTo>
                    <a:pt x="134011" y="36942"/>
                  </a:lnTo>
                  <a:lnTo>
                    <a:pt x="176162" y="16928"/>
                  </a:lnTo>
                  <a:lnTo>
                    <a:pt x="221935" y="4359"/>
                  </a:lnTo>
                  <a:lnTo>
                    <a:pt x="270567" y="0"/>
                  </a:lnTo>
                  <a:lnTo>
                    <a:pt x="16722422" y="0"/>
                  </a:lnTo>
                  <a:lnTo>
                    <a:pt x="16771054" y="4359"/>
                  </a:lnTo>
                  <a:lnTo>
                    <a:pt x="16816828" y="16928"/>
                  </a:lnTo>
                  <a:lnTo>
                    <a:pt x="16858978" y="36942"/>
                  </a:lnTo>
                  <a:lnTo>
                    <a:pt x="16896741" y="63637"/>
                  </a:lnTo>
                  <a:lnTo>
                    <a:pt x="16929352" y="96248"/>
                  </a:lnTo>
                  <a:lnTo>
                    <a:pt x="16956047" y="134011"/>
                  </a:lnTo>
                  <a:lnTo>
                    <a:pt x="16976061" y="176162"/>
                  </a:lnTo>
                  <a:lnTo>
                    <a:pt x="16988630" y="221935"/>
                  </a:lnTo>
                  <a:lnTo>
                    <a:pt x="16992990" y="270567"/>
                  </a:lnTo>
                  <a:lnTo>
                    <a:pt x="16992990" y="1928318"/>
                  </a:lnTo>
                  <a:lnTo>
                    <a:pt x="16988630" y="1976950"/>
                  </a:lnTo>
                  <a:lnTo>
                    <a:pt x="16976061" y="2022723"/>
                  </a:lnTo>
                  <a:lnTo>
                    <a:pt x="16956047" y="2064874"/>
                  </a:lnTo>
                  <a:lnTo>
                    <a:pt x="16929352" y="2102637"/>
                  </a:lnTo>
                  <a:lnTo>
                    <a:pt x="16896741" y="2135248"/>
                  </a:lnTo>
                  <a:lnTo>
                    <a:pt x="16858978" y="2161943"/>
                  </a:lnTo>
                  <a:lnTo>
                    <a:pt x="16816828" y="2181957"/>
                  </a:lnTo>
                  <a:lnTo>
                    <a:pt x="16771054" y="2194526"/>
                  </a:lnTo>
                  <a:lnTo>
                    <a:pt x="16722422" y="2198885"/>
                  </a:lnTo>
                  <a:lnTo>
                    <a:pt x="270567" y="2198885"/>
                  </a:lnTo>
                  <a:lnTo>
                    <a:pt x="221935" y="2194526"/>
                  </a:lnTo>
                  <a:lnTo>
                    <a:pt x="176162" y="2181957"/>
                  </a:lnTo>
                  <a:lnTo>
                    <a:pt x="134011" y="2161943"/>
                  </a:lnTo>
                  <a:lnTo>
                    <a:pt x="96248" y="2135248"/>
                  </a:lnTo>
                  <a:lnTo>
                    <a:pt x="63637" y="2102637"/>
                  </a:lnTo>
                  <a:lnTo>
                    <a:pt x="36942" y="2064874"/>
                  </a:lnTo>
                  <a:lnTo>
                    <a:pt x="16928" y="2022723"/>
                  </a:lnTo>
                  <a:lnTo>
                    <a:pt x="4359" y="1976950"/>
                  </a:lnTo>
                  <a:lnTo>
                    <a:pt x="0" y="1928318"/>
                  </a:lnTo>
                  <a:lnTo>
                    <a:pt x="0" y="270567"/>
                  </a:lnTo>
                  <a:close/>
                </a:path>
              </a:pathLst>
            </a:custGeom>
            <a:ln w="31412">
              <a:solidFill>
                <a:srgbClr val="3945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00986" y="5801917"/>
              <a:ext cx="16993235" cy="2199005"/>
            </a:xfrm>
            <a:custGeom>
              <a:avLst/>
              <a:gdLst/>
              <a:ahLst/>
              <a:cxnLst/>
              <a:rect l="l" t="t" r="r" b="b"/>
              <a:pathLst>
                <a:path w="16993235" h="2199004">
                  <a:moveTo>
                    <a:pt x="16722422" y="0"/>
                  </a:moveTo>
                  <a:lnTo>
                    <a:pt x="270567" y="0"/>
                  </a:lnTo>
                  <a:lnTo>
                    <a:pt x="221935" y="4359"/>
                  </a:lnTo>
                  <a:lnTo>
                    <a:pt x="176162" y="16928"/>
                  </a:lnTo>
                  <a:lnTo>
                    <a:pt x="134011" y="36942"/>
                  </a:lnTo>
                  <a:lnTo>
                    <a:pt x="96248" y="63637"/>
                  </a:lnTo>
                  <a:lnTo>
                    <a:pt x="63637" y="96248"/>
                  </a:lnTo>
                  <a:lnTo>
                    <a:pt x="36942" y="134011"/>
                  </a:lnTo>
                  <a:lnTo>
                    <a:pt x="16928" y="176162"/>
                  </a:lnTo>
                  <a:lnTo>
                    <a:pt x="4359" y="221935"/>
                  </a:lnTo>
                  <a:lnTo>
                    <a:pt x="0" y="270567"/>
                  </a:lnTo>
                  <a:lnTo>
                    <a:pt x="0" y="1928318"/>
                  </a:lnTo>
                  <a:lnTo>
                    <a:pt x="4359" y="1976950"/>
                  </a:lnTo>
                  <a:lnTo>
                    <a:pt x="16928" y="2022723"/>
                  </a:lnTo>
                  <a:lnTo>
                    <a:pt x="36942" y="2064874"/>
                  </a:lnTo>
                  <a:lnTo>
                    <a:pt x="63637" y="2102637"/>
                  </a:lnTo>
                  <a:lnTo>
                    <a:pt x="96248" y="2135248"/>
                  </a:lnTo>
                  <a:lnTo>
                    <a:pt x="134011" y="2161943"/>
                  </a:lnTo>
                  <a:lnTo>
                    <a:pt x="176162" y="2181957"/>
                  </a:lnTo>
                  <a:lnTo>
                    <a:pt x="221935" y="2194526"/>
                  </a:lnTo>
                  <a:lnTo>
                    <a:pt x="270567" y="2198885"/>
                  </a:lnTo>
                  <a:lnTo>
                    <a:pt x="16722422" y="2198885"/>
                  </a:lnTo>
                  <a:lnTo>
                    <a:pt x="16771054" y="2194526"/>
                  </a:lnTo>
                  <a:lnTo>
                    <a:pt x="16816828" y="2181957"/>
                  </a:lnTo>
                  <a:lnTo>
                    <a:pt x="16858978" y="2161943"/>
                  </a:lnTo>
                  <a:lnTo>
                    <a:pt x="16896741" y="2135248"/>
                  </a:lnTo>
                  <a:lnTo>
                    <a:pt x="16929352" y="2102637"/>
                  </a:lnTo>
                  <a:lnTo>
                    <a:pt x="16956047" y="2064874"/>
                  </a:lnTo>
                  <a:lnTo>
                    <a:pt x="16976061" y="2022723"/>
                  </a:lnTo>
                  <a:lnTo>
                    <a:pt x="16988630" y="1976950"/>
                  </a:lnTo>
                  <a:lnTo>
                    <a:pt x="16992990" y="1928318"/>
                  </a:lnTo>
                  <a:lnTo>
                    <a:pt x="16992990" y="270567"/>
                  </a:lnTo>
                  <a:lnTo>
                    <a:pt x="16988630" y="221935"/>
                  </a:lnTo>
                  <a:lnTo>
                    <a:pt x="16976061" y="176162"/>
                  </a:lnTo>
                  <a:lnTo>
                    <a:pt x="16956047" y="134011"/>
                  </a:lnTo>
                  <a:lnTo>
                    <a:pt x="16929352" y="96248"/>
                  </a:lnTo>
                  <a:lnTo>
                    <a:pt x="16896741" y="63637"/>
                  </a:lnTo>
                  <a:lnTo>
                    <a:pt x="16858978" y="36942"/>
                  </a:lnTo>
                  <a:lnTo>
                    <a:pt x="16816828" y="16928"/>
                  </a:lnTo>
                  <a:lnTo>
                    <a:pt x="16771054" y="4359"/>
                  </a:lnTo>
                  <a:lnTo>
                    <a:pt x="167224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00986" y="5801917"/>
              <a:ext cx="16993235" cy="2199005"/>
            </a:xfrm>
            <a:custGeom>
              <a:avLst/>
              <a:gdLst/>
              <a:ahLst/>
              <a:cxnLst/>
              <a:rect l="l" t="t" r="r" b="b"/>
              <a:pathLst>
                <a:path w="16993235" h="2199004">
                  <a:moveTo>
                    <a:pt x="0" y="270567"/>
                  </a:moveTo>
                  <a:lnTo>
                    <a:pt x="4359" y="221935"/>
                  </a:lnTo>
                  <a:lnTo>
                    <a:pt x="16928" y="176162"/>
                  </a:lnTo>
                  <a:lnTo>
                    <a:pt x="36942" y="134011"/>
                  </a:lnTo>
                  <a:lnTo>
                    <a:pt x="63637" y="96248"/>
                  </a:lnTo>
                  <a:lnTo>
                    <a:pt x="96248" y="63637"/>
                  </a:lnTo>
                  <a:lnTo>
                    <a:pt x="134011" y="36942"/>
                  </a:lnTo>
                  <a:lnTo>
                    <a:pt x="176162" y="16928"/>
                  </a:lnTo>
                  <a:lnTo>
                    <a:pt x="221935" y="4359"/>
                  </a:lnTo>
                  <a:lnTo>
                    <a:pt x="270567" y="0"/>
                  </a:lnTo>
                  <a:lnTo>
                    <a:pt x="16722422" y="0"/>
                  </a:lnTo>
                  <a:lnTo>
                    <a:pt x="16771054" y="4359"/>
                  </a:lnTo>
                  <a:lnTo>
                    <a:pt x="16816828" y="16928"/>
                  </a:lnTo>
                  <a:lnTo>
                    <a:pt x="16858978" y="36942"/>
                  </a:lnTo>
                  <a:lnTo>
                    <a:pt x="16896741" y="63637"/>
                  </a:lnTo>
                  <a:lnTo>
                    <a:pt x="16929352" y="96248"/>
                  </a:lnTo>
                  <a:lnTo>
                    <a:pt x="16956047" y="134011"/>
                  </a:lnTo>
                  <a:lnTo>
                    <a:pt x="16976061" y="176162"/>
                  </a:lnTo>
                  <a:lnTo>
                    <a:pt x="16988630" y="221935"/>
                  </a:lnTo>
                  <a:lnTo>
                    <a:pt x="16992990" y="270567"/>
                  </a:lnTo>
                  <a:lnTo>
                    <a:pt x="16992990" y="1928318"/>
                  </a:lnTo>
                  <a:lnTo>
                    <a:pt x="16988630" y="1976950"/>
                  </a:lnTo>
                  <a:lnTo>
                    <a:pt x="16976061" y="2022723"/>
                  </a:lnTo>
                  <a:lnTo>
                    <a:pt x="16956047" y="2064874"/>
                  </a:lnTo>
                  <a:lnTo>
                    <a:pt x="16929352" y="2102637"/>
                  </a:lnTo>
                  <a:lnTo>
                    <a:pt x="16896741" y="2135248"/>
                  </a:lnTo>
                  <a:lnTo>
                    <a:pt x="16858978" y="2161943"/>
                  </a:lnTo>
                  <a:lnTo>
                    <a:pt x="16816828" y="2181957"/>
                  </a:lnTo>
                  <a:lnTo>
                    <a:pt x="16771054" y="2194526"/>
                  </a:lnTo>
                  <a:lnTo>
                    <a:pt x="16722422" y="2198885"/>
                  </a:lnTo>
                  <a:lnTo>
                    <a:pt x="270567" y="2198885"/>
                  </a:lnTo>
                  <a:lnTo>
                    <a:pt x="221935" y="2194526"/>
                  </a:lnTo>
                  <a:lnTo>
                    <a:pt x="176162" y="2181957"/>
                  </a:lnTo>
                  <a:lnTo>
                    <a:pt x="134011" y="2161943"/>
                  </a:lnTo>
                  <a:lnTo>
                    <a:pt x="96248" y="2135248"/>
                  </a:lnTo>
                  <a:lnTo>
                    <a:pt x="63637" y="2102637"/>
                  </a:lnTo>
                  <a:lnTo>
                    <a:pt x="36942" y="2064874"/>
                  </a:lnTo>
                  <a:lnTo>
                    <a:pt x="16928" y="2022723"/>
                  </a:lnTo>
                  <a:lnTo>
                    <a:pt x="4359" y="1976950"/>
                  </a:lnTo>
                  <a:lnTo>
                    <a:pt x="0" y="1928318"/>
                  </a:lnTo>
                  <a:lnTo>
                    <a:pt x="0" y="270567"/>
                  </a:lnTo>
                  <a:close/>
                </a:path>
              </a:pathLst>
            </a:custGeom>
            <a:ln w="31412">
              <a:solidFill>
                <a:srgbClr val="3945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body" idx="1"/>
          </p:nvPr>
        </p:nvSpPr>
        <p:spPr>
          <a:xfrm>
            <a:off x="2341228" y="3724496"/>
            <a:ext cx="15063822" cy="5749779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199390">
              <a:lnSpc>
                <a:spcPct val="100000"/>
              </a:lnSpc>
              <a:spcBef>
                <a:spcPts val="1430"/>
              </a:spcBef>
            </a:pPr>
            <a:r>
              <a:rPr lang="pt-BR" u="sng" spc="75" dirty="0"/>
              <a:t>Classe</a:t>
            </a:r>
            <a:endParaRPr u="sng" spc="75" dirty="0"/>
          </a:p>
          <a:p>
            <a:pPr marL="199390">
              <a:lnSpc>
                <a:spcPct val="100000"/>
              </a:lnSpc>
              <a:spcBef>
                <a:spcPts val="1340"/>
              </a:spcBef>
            </a:pPr>
            <a:r>
              <a:rPr lang="pt-BR" b="0" spc="30" dirty="0">
                <a:solidFill>
                  <a:srgbClr val="3C57E2"/>
                </a:solidFill>
                <a:latin typeface="Microsoft Sans Serif"/>
                <a:cs typeface="Microsoft Sans Serif"/>
              </a:rPr>
              <a:t>É um tipo que possui uma representação</a:t>
            </a:r>
            <a:r>
              <a:rPr b="0" dirty="0">
                <a:solidFill>
                  <a:srgbClr val="3C57E2"/>
                </a:solidFill>
                <a:latin typeface="Microsoft Sans Serif"/>
                <a:cs typeface="Microsoft Sans Serif"/>
              </a:rPr>
              <a:t>.</a:t>
            </a:r>
            <a:r>
              <a:rPr lang="pt-BR" b="0" dirty="0">
                <a:solidFill>
                  <a:srgbClr val="3C57E2"/>
                </a:solidFill>
                <a:latin typeface="Microsoft Sans Serif"/>
                <a:cs typeface="Microsoft Sans Serif"/>
              </a:rPr>
              <a:t> Contém atributos e métodos. É o nosso “molde”</a:t>
            </a:r>
            <a:endParaRPr b="0" dirty="0">
              <a:solidFill>
                <a:srgbClr val="3C57E2"/>
              </a:solidFill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endParaRPr sz="4700" dirty="0">
              <a:latin typeface="Microsoft Sans Serif"/>
              <a:cs typeface="Microsoft Sans Serif"/>
            </a:endParaRPr>
          </a:p>
          <a:p>
            <a:pPr marL="199390">
              <a:lnSpc>
                <a:spcPct val="100000"/>
              </a:lnSpc>
              <a:spcBef>
                <a:spcPts val="4210"/>
              </a:spcBef>
            </a:pPr>
            <a:r>
              <a:rPr lang="pt-BR" u="sng" spc="40" dirty="0"/>
              <a:t>Objeto</a:t>
            </a:r>
            <a:endParaRPr u="sng" dirty="0"/>
          </a:p>
          <a:p>
            <a:pPr marL="199390" marR="5080">
              <a:lnSpc>
                <a:spcPct val="100600"/>
              </a:lnSpc>
              <a:spcBef>
                <a:spcPts val="1140"/>
              </a:spcBef>
            </a:pPr>
            <a:r>
              <a:rPr lang="pt-BR" b="0" spc="5" dirty="0">
                <a:solidFill>
                  <a:srgbClr val="3C57E2"/>
                </a:solidFill>
                <a:latin typeface="Microsoft Sans Serif"/>
                <a:cs typeface="Microsoft Sans Serif"/>
              </a:rPr>
              <a:t>É a instância de uma classe e a concretização real e funcional de suas funcionalidades.</a:t>
            </a:r>
            <a:endParaRPr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endParaRPr sz="4300" dirty="0">
              <a:latin typeface="Microsoft Sans Serif"/>
              <a:cs typeface="Microsoft Sans Serif"/>
            </a:endParaRPr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id="{DDF67B1E-A4B1-433B-A259-276059F97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95" y="450074"/>
            <a:ext cx="1823186" cy="2319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7396" y="8214291"/>
            <a:ext cx="299085" cy="174815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5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futu</a:t>
            </a:r>
            <a:r>
              <a:rPr sz="1650" b="1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5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65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blue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104" y="10116132"/>
            <a:ext cx="355591" cy="35307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459431" y="3812455"/>
            <a:ext cx="17534790" cy="2545801"/>
            <a:chOff x="1459431" y="3014986"/>
            <a:chExt cx="17534790" cy="2545801"/>
          </a:xfrm>
        </p:grpSpPr>
        <p:sp>
          <p:nvSpPr>
            <p:cNvPr id="5" name="object 5"/>
            <p:cNvSpPr/>
            <p:nvPr/>
          </p:nvSpPr>
          <p:spPr>
            <a:xfrm>
              <a:off x="1459431" y="3361782"/>
              <a:ext cx="16993235" cy="2199005"/>
            </a:xfrm>
            <a:custGeom>
              <a:avLst/>
              <a:gdLst/>
              <a:ahLst/>
              <a:cxnLst/>
              <a:rect l="l" t="t" r="r" b="b"/>
              <a:pathLst>
                <a:path w="16993235" h="2199004">
                  <a:moveTo>
                    <a:pt x="16722422" y="0"/>
                  </a:moveTo>
                  <a:lnTo>
                    <a:pt x="270567" y="0"/>
                  </a:lnTo>
                  <a:lnTo>
                    <a:pt x="221935" y="4359"/>
                  </a:lnTo>
                  <a:lnTo>
                    <a:pt x="176162" y="16928"/>
                  </a:lnTo>
                  <a:lnTo>
                    <a:pt x="134011" y="36942"/>
                  </a:lnTo>
                  <a:lnTo>
                    <a:pt x="96248" y="63637"/>
                  </a:lnTo>
                  <a:lnTo>
                    <a:pt x="63637" y="96248"/>
                  </a:lnTo>
                  <a:lnTo>
                    <a:pt x="36942" y="134011"/>
                  </a:lnTo>
                  <a:lnTo>
                    <a:pt x="16928" y="176162"/>
                  </a:lnTo>
                  <a:lnTo>
                    <a:pt x="4359" y="221935"/>
                  </a:lnTo>
                  <a:lnTo>
                    <a:pt x="0" y="270567"/>
                  </a:lnTo>
                  <a:lnTo>
                    <a:pt x="0" y="1928318"/>
                  </a:lnTo>
                  <a:lnTo>
                    <a:pt x="4359" y="1976950"/>
                  </a:lnTo>
                  <a:lnTo>
                    <a:pt x="16928" y="2022723"/>
                  </a:lnTo>
                  <a:lnTo>
                    <a:pt x="36942" y="2064874"/>
                  </a:lnTo>
                  <a:lnTo>
                    <a:pt x="63637" y="2102637"/>
                  </a:lnTo>
                  <a:lnTo>
                    <a:pt x="96248" y="2135248"/>
                  </a:lnTo>
                  <a:lnTo>
                    <a:pt x="134011" y="2161943"/>
                  </a:lnTo>
                  <a:lnTo>
                    <a:pt x="176162" y="2181957"/>
                  </a:lnTo>
                  <a:lnTo>
                    <a:pt x="221935" y="2194526"/>
                  </a:lnTo>
                  <a:lnTo>
                    <a:pt x="270567" y="2198885"/>
                  </a:lnTo>
                  <a:lnTo>
                    <a:pt x="16722422" y="2198885"/>
                  </a:lnTo>
                  <a:lnTo>
                    <a:pt x="16771054" y="2194526"/>
                  </a:lnTo>
                  <a:lnTo>
                    <a:pt x="16816828" y="2181957"/>
                  </a:lnTo>
                  <a:lnTo>
                    <a:pt x="16858978" y="2161943"/>
                  </a:lnTo>
                  <a:lnTo>
                    <a:pt x="16896741" y="2135248"/>
                  </a:lnTo>
                  <a:lnTo>
                    <a:pt x="16929352" y="2102637"/>
                  </a:lnTo>
                  <a:lnTo>
                    <a:pt x="16956047" y="2064874"/>
                  </a:lnTo>
                  <a:lnTo>
                    <a:pt x="16976061" y="2022723"/>
                  </a:lnTo>
                  <a:lnTo>
                    <a:pt x="16988630" y="1976950"/>
                  </a:lnTo>
                  <a:lnTo>
                    <a:pt x="16992990" y="1928318"/>
                  </a:lnTo>
                  <a:lnTo>
                    <a:pt x="16992990" y="270567"/>
                  </a:lnTo>
                  <a:lnTo>
                    <a:pt x="16988630" y="221935"/>
                  </a:lnTo>
                  <a:lnTo>
                    <a:pt x="16976061" y="176162"/>
                  </a:lnTo>
                  <a:lnTo>
                    <a:pt x="16956047" y="134011"/>
                  </a:lnTo>
                  <a:lnTo>
                    <a:pt x="16929352" y="96248"/>
                  </a:lnTo>
                  <a:lnTo>
                    <a:pt x="16896741" y="63637"/>
                  </a:lnTo>
                  <a:lnTo>
                    <a:pt x="16858978" y="36942"/>
                  </a:lnTo>
                  <a:lnTo>
                    <a:pt x="16816828" y="16928"/>
                  </a:lnTo>
                  <a:lnTo>
                    <a:pt x="16771054" y="4359"/>
                  </a:lnTo>
                  <a:lnTo>
                    <a:pt x="16722422" y="0"/>
                  </a:lnTo>
                  <a:close/>
                </a:path>
              </a:pathLst>
            </a:custGeom>
            <a:solidFill>
              <a:srgbClr val="FFE8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59431" y="3361782"/>
              <a:ext cx="16993235" cy="2199005"/>
            </a:xfrm>
            <a:custGeom>
              <a:avLst/>
              <a:gdLst/>
              <a:ahLst/>
              <a:cxnLst/>
              <a:rect l="l" t="t" r="r" b="b"/>
              <a:pathLst>
                <a:path w="16993235" h="2199004">
                  <a:moveTo>
                    <a:pt x="0" y="270567"/>
                  </a:moveTo>
                  <a:lnTo>
                    <a:pt x="4359" y="221935"/>
                  </a:lnTo>
                  <a:lnTo>
                    <a:pt x="16928" y="176162"/>
                  </a:lnTo>
                  <a:lnTo>
                    <a:pt x="36942" y="134011"/>
                  </a:lnTo>
                  <a:lnTo>
                    <a:pt x="63637" y="96248"/>
                  </a:lnTo>
                  <a:lnTo>
                    <a:pt x="96248" y="63637"/>
                  </a:lnTo>
                  <a:lnTo>
                    <a:pt x="134011" y="36942"/>
                  </a:lnTo>
                  <a:lnTo>
                    <a:pt x="176162" y="16928"/>
                  </a:lnTo>
                  <a:lnTo>
                    <a:pt x="221935" y="4359"/>
                  </a:lnTo>
                  <a:lnTo>
                    <a:pt x="270567" y="0"/>
                  </a:lnTo>
                  <a:lnTo>
                    <a:pt x="16722422" y="0"/>
                  </a:lnTo>
                  <a:lnTo>
                    <a:pt x="16771054" y="4359"/>
                  </a:lnTo>
                  <a:lnTo>
                    <a:pt x="16816828" y="16928"/>
                  </a:lnTo>
                  <a:lnTo>
                    <a:pt x="16858978" y="36942"/>
                  </a:lnTo>
                  <a:lnTo>
                    <a:pt x="16896741" y="63637"/>
                  </a:lnTo>
                  <a:lnTo>
                    <a:pt x="16929352" y="96248"/>
                  </a:lnTo>
                  <a:lnTo>
                    <a:pt x="16956047" y="134011"/>
                  </a:lnTo>
                  <a:lnTo>
                    <a:pt x="16976061" y="176162"/>
                  </a:lnTo>
                  <a:lnTo>
                    <a:pt x="16988630" y="221935"/>
                  </a:lnTo>
                  <a:lnTo>
                    <a:pt x="16992990" y="270567"/>
                  </a:lnTo>
                  <a:lnTo>
                    <a:pt x="16992990" y="1928318"/>
                  </a:lnTo>
                  <a:lnTo>
                    <a:pt x="16988630" y="1976950"/>
                  </a:lnTo>
                  <a:lnTo>
                    <a:pt x="16976061" y="2022723"/>
                  </a:lnTo>
                  <a:lnTo>
                    <a:pt x="16956047" y="2064874"/>
                  </a:lnTo>
                  <a:lnTo>
                    <a:pt x="16929352" y="2102637"/>
                  </a:lnTo>
                  <a:lnTo>
                    <a:pt x="16896741" y="2135248"/>
                  </a:lnTo>
                  <a:lnTo>
                    <a:pt x="16858978" y="2161943"/>
                  </a:lnTo>
                  <a:lnTo>
                    <a:pt x="16816828" y="2181957"/>
                  </a:lnTo>
                  <a:lnTo>
                    <a:pt x="16771054" y="2194526"/>
                  </a:lnTo>
                  <a:lnTo>
                    <a:pt x="16722422" y="2198885"/>
                  </a:lnTo>
                  <a:lnTo>
                    <a:pt x="270567" y="2198885"/>
                  </a:lnTo>
                  <a:lnTo>
                    <a:pt x="221935" y="2194526"/>
                  </a:lnTo>
                  <a:lnTo>
                    <a:pt x="176162" y="2181957"/>
                  </a:lnTo>
                  <a:lnTo>
                    <a:pt x="134011" y="2161943"/>
                  </a:lnTo>
                  <a:lnTo>
                    <a:pt x="96248" y="2135248"/>
                  </a:lnTo>
                  <a:lnTo>
                    <a:pt x="63637" y="2102637"/>
                  </a:lnTo>
                  <a:lnTo>
                    <a:pt x="36942" y="2064874"/>
                  </a:lnTo>
                  <a:lnTo>
                    <a:pt x="16928" y="2022723"/>
                  </a:lnTo>
                  <a:lnTo>
                    <a:pt x="4359" y="1976950"/>
                  </a:lnTo>
                  <a:lnTo>
                    <a:pt x="0" y="1928318"/>
                  </a:lnTo>
                  <a:lnTo>
                    <a:pt x="0" y="270567"/>
                  </a:lnTo>
                  <a:close/>
                </a:path>
              </a:pathLst>
            </a:custGeom>
            <a:ln w="31412">
              <a:solidFill>
                <a:srgbClr val="3945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04450" y="3190897"/>
              <a:ext cx="16993235" cy="2200275"/>
            </a:xfrm>
            <a:custGeom>
              <a:avLst/>
              <a:gdLst/>
              <a:ahLst/>
              <a:cxnLst/>
              <a:rect l="l" t="t" r="r" b="b"/>
              <a:pathLst>
                <a:path w="16993235" h="2200275">
                  <a:moveTo>
                    <a:pt x="16722318" y="0"/>
                  </a:moveTo>
                  <a:lnTo>
                    <a:pt x="270672" y="0"/>
                  </a:lnTo>
                  <a:lnTo>
                    <a:pt x="222036" y="4363"/>
                  </a:lnTo>
                  <a:lnTo>
                    <a:pt x="176253" y="16941"/>
                  </a:lnTo>
                  <a:lnTo>
                    <a:pt x="134089" y="36969"/>
                  </a:lnTo>
                  <a:lnTo>
                    <a:pt x="96309" y="63681"/>
                  </a:lnTo>
                  <a:lnTo>
                    <a:pt x="63681" y="96309"/>
                  </a:lnTo>
                  <a:lnTo>
                    <a:pt x="36969" y="134089"/>
                  </a:lnTo>
                  <a:lnTo>
                    <a:pt x="16941" y="176253"/>
                  </a:lnTo>
                  <a:lnTo>
                    <a:pt x="4363" y="222036"/>
                  </a:lnTo>
                  <a:lnTo>
                    <a:pt x="0" y="270672"/>
                  </a:lnTo>
                  <a:lnTo>
                    <a:pt x="0" y="1929470"/>
                  </a:lnTo>
                  <a:lnTo>
                    <a:pt x="4363" y="1978105"/>
                  </a:lnTo>
                  <a:lnTo>
                    <a:pt x="16941" y="2023888"/>
                  </a:lnTo>
                  <a:lnTo>
                    <a:pt x="36969" y="2066053"/>
                  </a:lnTo>
                  <a:lnTo>
                    <a:pt x="63681" y="2103832"/>
                  </a:lnTo>
                  <a:lnTo>
                    <a:pt x="96309" y="2136461"/>
                  </a:lnTo>
                  <a:lnTo>
                    <a:pt x="134089" y="2163172"/>
                  </a:lnTo>
                  <a:lnTo>
                    <a:pt x="176253" y="2183200"/>
                  </a:lnTo>
                  <a:lnTo>
                    <a:pt x="222036" y="2195779"/>
                  </a:lnTo>
                  <a:lnTo>
                    <a:pt x="270672" y="2200142"/>
                  </a:lnTo>
                  <a:lnTo>
                    <a:pt x="16722318" y="2200142"/>
                  </a:lnTo>
                  <a:lnTo>
                    <a:pt x="16770953" y="2195779"/>
                  </a:lnTo>
                  <a:lnTo>
                    <a:pt x="16816736" y="2183200"/>
                  </a:lnTo>
                  <a:lnTo>
                    <a:pt x="16858901" y="2163172"/>
                  </a:lnTo>
                  <a:lnTo>
                    <a:pt x="16896680" y="2136461"/>
                  </a:lnTo>
                  <a:lnTo>
                    <a:pt x="16929309" y="2103832"/>
                  </a:lnTo>
                  <a:lnTo>
                    <a:pt x="16956020" y="2066053"/>
                  </a:lnTo>
                  <a:lnTo>
                    <a:pt x="16976048" y="2023888"/>
                  </a:lnTo>
                  <a:lnTo>
                    <a:pt x="16988627" y="1978105"/>
                  </a:lnTo>
                  <a:lnTo>
                    <a:pt x="16992990" y="1929470"/>
                  </a:lnTo>
                  <a:lnTo>
                    <a:pt x="16992990" y="270672"/>
                  </a:lnTo>
                  <a:lnTo>
                    <a:pt x="16988627" y="222036"/>
                  </a:lnTo>
                  <a:lnTo>
                    <a:pt x="16976048" y="176253"/>
                  </a:lnTo>
                  <a:lnTo>
                    <a:pt x="16956020" y="134089"/>
                  </a:lnTo>
                  <a:lnTo>
                    <a:pt x="16929309" y="96309"/>
                  </a:lnTo>
                  <a:lnTo>
                    <a:pt x="16896680" y="63681"/>
                  </a:lnTo>
                  <a:lnTo>
                    <a:pt x="16858901" y="36969"/>
                  </a:lnTo>
                  <a:lnTo>
                    <a:pt x="16816736" y="16941"/>
                  </a:lnTo>
                  <a:lnTo>
                    <a:pt x="16770953" y="4363"/>
                  </a:lnTo>
                  <a:lnTo>
                    <a:pt x="16722318" y="0"/>
                  </a:lnTo>
                  <a:close/>
                </a:path>
              </a:pathLst>
            </a:custGeom>
            <a:solidFill>
              <a:srgbClr val="FF5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4450" y="3190897"/>
              <a:ext cx="16993235" cy="2200275"/>
            </a:xfrm>
            <a:custGeom>
              <a:avLst/>
              <a:gdLst/>
              <a:ahLst/>
              <a:cxnLst/>
              <a:rect l="l" t="t" r="r" b="b"/>
              <a:pathLst>
                <a:path w="16993235" h="2200275">
                  <a:moveTo>
                    <a:pt x="0" y="270672"/>
                  </a:moveTo>
                  <a:lnTo>
                    <a:pt x="4363" y="222036"/>
                  </a:lnTo>
                  <a:lnTo>
                    <a:pt x="16941" y="176253"/>
                  </a:lnTo>
                  <a:lnTo>
                    <a:pt x="36969" y="134089"/>
                  </a:lnTo>
                  <a:lnTo>
                    <a:pt x="63681" y="96309"/>
                  </a:lnTo>
                  <a:lnTo>
                    <a:pt x="96309" y="63681"/>
                  </a:lnTo>
                  <a:lnTo>
                    <a:pt x="134089" y="36969"/>
                  </a:lnTo>
                  <a:lnTo>
                    <a:pt x="176253" y="16941"/>
                  </a:lnTo>
                  <a:lnTo>
                    <a:pt x="222036" y="4363"/>
                  </a:lnTo>
                  <a:lnTo>
                    <a:pt x="270672" y="0"/>
                  </a:lnTo>
                  <a:lnTo>
                    <a:pt x="16722318" y="0"/>
                  </a:lnTo>
                  <a:lnTo>
                    <a:pt x="16770953" y="4363"/>
                  </a:lnTo>
                  <a:lnTo>
                    <a:pt x="16816736" y="16941"/>
                  </a:lnTo>
                  <a:lnTo>
                    <a:pt x="16858901" y="36969"/>
                  </a:lnTo>
                  <a:lnTo>
                    <a:pt x="16896680" y="63681"/>
                  </a:lnTo>
                  <a:lnTo>
                    <a:pt x="16929309" y="96309"/>
                  </a:lnTo>
                  <a:lnTo>
                    <a:pt x="16956020" y="134089"/>
                  </a:lnTo>
                  <a:lnTo>
                    <a:pt x="16976048" y="176253"/>
                  </a:lnTo>
                  <a:lnTo>
                    <a:pt x="16988627" y="222036"/>
                  </a:lnTo>
                  <a:lnTo>
                    <a:pt x="16992990" y="270672"/>
                  </a:lnTo>
                  <a:lnTo>
                    <a:pt x="16992990" y="1929470"/>
                  </a:lnTo>
                  <a:lnTo>
                    <a:pt x="16988627" y="1978105"/>
                  </a:lnTo>
                  <a:lnTo>
                    <a:pt x="16976048" y="2023888"/>
                  </a:lnTo>
                  <a:lnTo>
                    <a:pt x="16956020" y="2066053"/>
                  </a:lnTo>
                  <a:lnTo>
                    <a:pt x="16929309" y="2103832"/>
                  </a:lnTo>
                  <a:lnTo>
                    <a:pt x="16896680" y="2136461"/>
                  </a:lnTo>
                  <a:lnTo>
                    <a:pt x="16858901" y="2163172"/>
                  </a:lnTo>
                  <a:lnTo>
                    <a:pt x="16816736" y="2183200"/>
                  </a:lnTo>
                  <a:lnTo>
                    <a:pt x="16770953" y="2195779"/>
                  </a:lnTo>
                  <a:lnTo>
                    <a:pt x="16722318" y="2200142"/>
                  </a:lnTo>
                  <a:lnTo>
                    <a:pt x="270672" y="2200142"/>
                  </a:lnTo>
                  <a:lnTo>
                    <a:pt x="222036" y="2195779"/>
                  </a:lnTo>
                  <a:lnTo>
                    <a:pt x="176253" y="2183200"/>
                  </a:lnTo>
                  <a:lnTo>
                    <a:pt x="134089" y="2163172"/>
                  </a:lnTo>
                  <a:lnTo>
                    <a:pt x="96309" y="2136461"/>
                  </a:lnTo>
                  <a:lnTo>
                    <a:pt x="63681" y="2103832"/>
                  </a:lnTo>
                  <a:lnTo>
                    <a:pt x="36969" y="2066053"/>
                  </a:lnTo>
                  <a:lnTo>
                    <a:pt x="16941" y="2023888"/>
                  </a:lnTo>
                  <a:lnTo>
                    <a:pt x="4363" y="1978105"/>
                  </a:lnTo>
                  <a:lnTo>
                    <a:pt x="0" y="1929470"/>
                  </a:lnTo>
                  <a:lnTo>
                    <a:pt x="0" y="270672"/>
                  </a:lnTo>
                  <a:close/>
                </a:path>
              </a:pathLst>
            </a:custGeom>
            <a:ln w="31412">
              <a:solidFill>
                <a:srgbClr val="3945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00986" y="3014986"/>
              <a:ext cx="16993235" cy="2200275"/>
            </a:xfrm>
            <a:custGeom>
              <a:avLst/>
              <a:gdLst/>
              <a:ahLst/>
              <a:cxnLst/>
              <a:rect l="l" t="t" r="r" b="b"/>
              <a:pathLst>
                <a:path w="16993235" h="2200275">
                  <a:moveTo>
                    <a:pt x="16722318" y="0"/>
                  </a:moveTo>
                  <a:lnTo>
                    <a:pt x="270672" y="0"/>
                  </a:lnTo>
                  <a:lnTo>
                    <a:pt x="222036" y="4363"/>
                  </a:lnTo>
                  <a:lnTo>
                    <a:pt x="176253" y="16941"/>
                  </a:lnTo>
                  <a:lnTo>
                    <a:pt x="134089" y="36969"/>
                  </a:lnTo>
                  <a:lnTo>
                    <a:pt x="96309" y="63681"/>
                  </a:lnTo>
                  <a:lnTo>
                    <a:pt x="63681" y="96309"/>
                  </a:lnTo>
                  <a:lnTo>
                    <a:pt x="36969" y="134089"/>
                  </a:lnTo>
                  <a:lnTo>
                    <a:pt x="16941" y="176253"/>
                  </a:lnTo>
                  <a:lnTo>
                    <a:pt x="4363" y="222036"/>
                  </a:lnTo>
                  <a:lnTo>
                    <a:pt x="0" y="270672"/>
                  </a:lnTo>
                  <a:lnTo>
                    <a:pt x="0" y="1929470"/>
                  </a:lnTo>
                  <a:lnTo>
                    <a:pt x="4363" y="1978105"/>
                  </a:lnTo>
                  <a:lnTo>
                    <a:pt x="16941" y="2023888"/>
                  </a:lnTo>
                  <a:lnTo>
                    <a:pt x="36969" y="2066053"/>
                  </a:lnTo>
                  <a:lnTo>
                    <a:pt x="63681" y="2103832"/>
                  </a:lnTo>
                  <a:lnTo>
                    <a:pt x="96309" y="2136461"/>
                  </a:lnTo>
                  <a:lnTo>
                    <a:pt x="134089" y="2163172"/>
                  </a:lnTo>
                  <a:lnTo>
                    <a:pt x="176253" y="2183200"/>
                  </a:lnTo>
                  <a:lnTo>
                    <a:pt x="222036" y="2195779"/>
                  </a:lnTo>
                  <a:lnTo>
                    <a:pt x="270672" y="2200142"/>
                  </a:lnTo>
                  <a:lnTo>
                    <a:pt x="16722318" y="2200142"/>
                  </a:lnTo>
                  <a:lnTo>
                    <a:pt x="16770953" y="2195779"/>
                  </a:lnTo>
                  <a:lnTo>
                    <a:pt x="16816736" y="2183200"/>
                  </a:lnTo>
                  <a:lnTo>
                    <a:pt x="16858901" y="2163172"/>
                  </a:lnTo>
                  <a:lnTo>
                    <a:pt x="16896680" y="2136461"/>
                  </a:lnTo>
                  <a:lnTo>
                    <a:pt x="16929309" y="2103832"/>
                  </a:lnTo>
                  <a:lnTo>
                    <a:pt x="16956020" y="2066053"/>
                  </a:lnTo>
                  <a:lnTo>
                    <a:pt x="16976048" y="2023888"/>
                  </a:lnTo>
                  <a:lnTo>
                    <a:pt x="16988627" y="1978105"/>
                  </a:lnTo>
                  <a:lnTo>
                    <a:pt x="16992990" y="1929470"/>
                  </a:lnTo>
                  <a:lnTo>
                    <a:pt x="16992990" y="270672"/>
                  </a:lnTo>
                  <a:lnTo>
                    <a:pt x="16988627" y="222036"/>
                  </a:lnTo>
                  <a:lnTo>
                    <a:pt x="16976048" y="176253"/>
                  </a:lnTo>
                  <a:lnTo>
                    <a:pt x="16956020" y="134089"/>
                  </a:lnTo>
                  <a:lnTo>
                    <a:pt x="16929309" y="96309"/>
                  </a:lnTo>
                  <a:lnTo>
                    <a:pt x="16896680" y="63681"/>
                  </a:lnTo>
                  <a:lnTo>
                    <a:pt x="16858901" y="36969"/>
                  </a:lnTo>
                  <a:lnTo>
                    <a:pt x="16816736" y="16941"/>
                  </a:lnTo>
                  <a:lnTo>
                    <a:pt x="16770953" y="4363"/>
                  </a:lnTo>
                  <a:lnTo>
                    <a:pt x="167223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00986" y="3014986"/>
              <a:ext cx="16993235" cy="2200275"/>
            </a:xfrm>
            <a:custGeom>
              <a:avLst/>
              <a:gdLst/>
              <a:ahLst/>
              <a:cxnLst/>
              <a:rect l="l" t="t" r="r" b="b"/>
              <a:pathLst>
                <a:path w="16993235" h="2200275">
                  <a:moveTo>
                    <a:pt x="0" y="270672"/>
                  </a:moveTo>
                  <a:lnTo>
                    <a:pt x="4363" y="222036"/>
                  </a:lnTo>
                  <a:lnTo>
                    <a:pt x="16941" y="176253"/>
                  </a:lnTo>
                  <a:lnTo>
                    <a:pt x="36969" y="134089"/>
                  </a:lnTo>
                  <a:lnTo>
                    <a:pt x="63681" y="96309"/>
                  </a:lnTo>
                  <a:lnTo>
                    <a:pt x="96309" y="63681"/>
                  </a:lnTo>
                  <a:lnTo>
                    <a:pt x="134089" y="36969"/>
                  </a:lnTo>
                  <a:lnTo>
                    <a:pt x="176253" y="16941"/>
                  </a:lnTo>
                  <a:lnTo>
                    <a:pt x="222036" y="4363"/>
                  </a:lnTo>
                  <a:lnTo>
                    <a:pt x="270672" y="0"/>
                  </a:lnTo>
                  <a:lnTo>
                    <a:pt x="16722318" y="0"/>
                  </a:lnTo>
                  <a:lnTo>
                    <a:pt x="16770953" y="4363"/>
                  </a:lnTo>
                  <a:lnTo>
                    <a:pt x="16816736" y="16941"/>
                  </a:lnTo>
                  <a:lnTo>
                    <a:pt x="16858901" y="36969"/>
                  </a:lnTo>
                  <a:lnTo>
                    <a:pt x="16896680" y="63681"/>
                  </a:lnTo>
                  <a:lnTo>
                    <a:pt x="16929309" y="96309"/>
                  </a:lnTo>
                  <a:lnTo>
                    <a:pt x="16956020" y="134089"/>
                  </a:lnTo>
                  <a:lnTo>
                    <a:pt x="16976048" y="176253"/>
                  </a:lnTo>
                  <a:lnTo>
                    <a:pt x="16988627" y="222036"/>
                  </a:lnTo>
                  <a:lnTo>
                    <a:pt x="16992990" y="270672"/>
                  </a:lnTo>
                  <a:lnTo>
                    <a:pt x="16992990" y="1929470"/>
                  </a:lnTo>
                  <a:lnTo>
                    <a:pt x="16988627" y="1978105"/>
                  </a:lnTo>
                  <a:lnTo>
                    <a:pt x="16976048" y="2023888"/>
                  </a:lnTo>
                  <a:lnTo>
                    <a:pt x="16956020" y="2066053"/>
                  </a:lnTo>
                  <a:lnTo>
                    <a:pt x="16929309" y="2103832"/>
                  </a:lnTo>
                  <a:lnTo>
                    <a:pt x="16896680" y="2136461"/>
                  </a:lnTo>
                  <a:lnTo>
                    <a:pt x="16858901" y="2163172"/>
                  </a:lnTo>
                  <a:lnTo>
                    <a:pt x="16816736" y="2183200"/>
                  </a:lnTo>
                  <a:lnTo>
                    <a:pt x="16770953" y="2195779"/>
                  </a:lnTo>
                  <a:lnTo>
                    <a:pt x="16722318" y="2200142"/>
                  </a:lnTo>
                  <a:lnTo>
                    <a:pt x="270672" y="2200142"/>
                  </a:lnTo>
                  <a:lnTo>
                    <a:pt x="222036" y="2195779"/>
                  </a:lnTo>
                  <a:lnTo>
                    <a:pt x="176253" y="2183200"/>
                  </a:lnTo>
                  <a:lnTo>
                    <a:pt x="134089" y="2163172"/>
                  </a:lnTo>
                  <a:lnTo>
                    <a:pt x="96309" y="2136461"/>
                  </a:lnTo>
                  <a:lnTo>
                    <a:pt x="63681" y="2103832"/>
                  </a:lnTo>
                  <a:lnTo>
                    <a:pt x="36969" y="2066053"/>
                  </a:lnTo>
                  <a:lnTo>
                    <a:pt x="16941" y="2023888"/>
                  </a:lnTo>
                  <a:lnTo>
                    <a:pt x="4363" y="1978105"/>
                  </a:lnTo>
                  <a:lnTo>
                    <a:pt x="0" y="1929470"/>
                  </a:lnTo>
                  <a:lnTo>
                    <a:pt x="0" y="270672"/>
                  </a:lnTo>
                  <a:close/>
                </a:path>
              </a:pathLst>
            </a:custGeom>
            <a:ln w="31412">
              <a:solidFill>
                <a:srgbClr val="3945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611906" y="1095808"/>
            <a:ext cx="10688284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-35" dirty="0"/>
              <a:t>Definindo uma Classe</a:t>
            </a:r>
            <a:endParaRPr spc="-35" dirty="0"/>
          </a:p>
        </p:txBody>
      </p:sp>
      <p:grpSp>
        <p:nvGrpSpPr>
          <p:cNvPr id="13" name="object 13"/>
          <p:cNvGrpSpPr/>
          <p:nvPr/>
        </p:nvGrpSpPr>
        <p:grpSpPr>
          <a:xfrm>
            <a:off x="1443725" y="6583680"/>
            <a:ext cx="17566005" cy="2576195"/>
            <a:chOff x="1443725" y="5786211"/>
            <a:chExt cx="17566005" cy="2576195"/>
          </a:xfrm>
        </p:grpSpPr>
        <p:sp>
          <p:nvSpPr>
            <p:cNvPr id="14" name="object 14"/>
            <p:cNvSpPr/>
            <p:nvPr/>
          </p:nvSpPr>
          <p:spPr>
            <a:xfrm>
              <a:off x="1459431" y="6147456"/>
              <a:ext cx="16993235" cy="2199005"/>
            </a:xfrm>
            <a:custGeom>
              <a:avLst/>
              <a:gdLst/>
              <a:ahLst/>
              <a:cxnLst/>
              <a:rect l="l" t="t" r="r" b="b"/>
              <a:pathLst>
                <a:path w="16993235" h="2199004">
                  <a:moveTo>
                    <a:pt x="16722422" y="0"/>
                  </a:moveTo>
                  <a:lnTo>
                    <a:pt x="270567" y="0"/>
                  </a:lnTo>
                  <a:lnTo>
                    <a:pt x="221935" y="4359"/>
                  </a:lnTo>
                  <a:lnTo>
                    <a:pt x="176162" y="16928"/>
                  </a:lnTo>
                  <a:lnTo>
                    <a:pt x="134011" y="36942"/>
                  </a:lnTo>
                  <a:lnTo>
                    <a:pt x="96248" y="63637"/>
                  </a:lnTo>
                  <a:lnTo>
                    <a:pt x="63637" y="96248"/>
                  </a:lnTo>
                  <a:lnTo>
                    <a:pt x="36942" y="134011"/>
                  </a:lnTo>
                  <a:lnTo>
                    <a:pt x="16928" y="176162"/>
                  </a:lnTo>
                  <a:lnTo>
                    <a:pt x="4359" y="221935"/>
                  </a:lnTo>
                  <a:lnTo>
                    <a:pt x="0" y="270567"/>
                  </a:lnTo>
                  <a:lnTo>
                    <a:pt x="0" y="1928318"/>
                  </a:lnTo>
                  <a:lnTo>
                    <a:pt x="4359" y="1976950"/>
                  </a:lnTo>
                  <a:lnTo>
                    <a:pt x="16928" y="2022723"/>
                  </a:lnTo>
                  <a:lnTo>
                    <a:pt x="36942" y="2064874"/>
                  </a:lnTo>
                  <a:lnTo>
                    <a:pt x="63637" y="2102637"/>
                  </a:lnTo>
                  <a:lnTo>
                    <a:pt x="96248" y="2135248"/>
                  </a:lnTo>
                  <a:lnTo>
                    <a:pt x="134011" y="2161943"/>
                  </a:lnTo>
                  <a:lnTo>
                    <a:pt x="176162" y="2181957"/>
                  </a:lnTo>
                  <a:lnTo>
                    <a:pt x="221935" y="2194526"/>
                  </a:lnTo>
                  <a:lnTo>
                    <a:pt x="270567" y="2198885"/>
                  </a:lnTo>
                  <a:lnTo>
                    <a:pt x="16722422" y="2198885"/>
                  </a:lnTo>
                  <a:lnTo>
                    <a:pt x="16771054" y="2194526"/>
                  </a:lnTo>
                  <a:lnTo>
                    <a:pt x="16816828" y="2181957"/>
                  </a:lnTo>
                  <a:lnTo>
                    <a:pt x="16858978" y="2161943"/>
                  </a:lnTo>
                  <a:lnTo>
                    <a:pt x="16896741" y="2135248"/>
                  </a:lnTo>
                  <a:lnTo>
                    <a:pt x="16929352" y="2102637"/>
                  </a:lnTo>
                  <a:lnTo>
                    <a:pt x="16956047" y="2064874"/>
                  </a:lnTo>
                  <a:lnTo>
                    <a:pt x="16976061" y="2022723"/>
                  </a:lnTo>
                  <a:lnTo>
                    <a:pt x="16988630" y="1976950"/>
                  </a:lnTo>
                  <a:lnTo>
                    <a:pt x="16992990" y="1928318"/>
                  </a:lnTo>
                  <a:lnTo>
                    <a:pt x="16992990" y="270567"/>
                  </a:lnTo>
                  <a:lnTo>
                    <a:pt x="16988630" y="221935"/>
                  </a:lnTo>
                  <a:lnTo>
                    <a:pt x="16976061" y="176162"/>
                  </a:lnTo>
                  <a:lnTo>
                    <a:pt x="16956047" y="134011"/>
                  </a:lnTo>
                  <a:lnTo>
                    <a:pt x="16929352" y="96248"/>
                  </a:lnTo>
                  <a:lnTo>
                    <a:pt x="16896741" y="63637"/>
                  </a:lnTo>
                  <a:lnTo>
                    <a:pt x="16858978" y="36942"/>
                  </a:lnTo>
                  <a:lnTo>
                    <a:pt x="16816828" y="16928"/>
                  </a:lnTo>
                  <a:lnTo>
                    <a:pt x="16771054" y="4359"/>
                  </a:lnTo>
                  <a:lnTo>
                    <a:pt x="16722422" y="0"/>
                  </a:lnTo>
                  <a:close/>
                </a:path>
              </a:pathLst>
            </a:custGeom>
            <a:solidFill>
              <a:srgbClr val="FFE8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59431" y="6147456"/>
              <a:ext cx="16993235" cy="2199005"/>
            </a:xfrm>
            <a:custGeom>
              <a:avLst/>
              <a:gdLst/>
              <a:ahLst/>
              <a:cxnLst/>
              <a:rect l="l" t="t" r="r" b="b"/>
              <a:pathLst>
                <a:path w="16993235" h="2199004">
                  <a:moveTo>
                    <a:pt x="0" y="270567"/>
                  </a:moveTo>
                  <a:lnTo>
                    <a:pt x="4359" y="221935"/>
                  </a:lnTo>
                  <a:lnTo>
                    <a:pt x="16928" y="176162"/>
                  </a:lnTo>
                  <a:lnTo>
                    <a:pt x="36942" y="134011"/>
                  </a:lnTo>
                  <a:lnTo>
                    <a:pt x="63637" y="96248"/>
                  </a:lnTo>
                  <a:lnTo>
                    <a:pt x="96248" y="63637"/>
                  </a:lnTo>
                  <a:lnTo>
                    <a:pt x="134011" y="36942"/>
                  </a:lnTo>
                  <a:lnTo>
                    <a:pt x="176162" y="16928"/>
                  </a:lnTo>
                  <a:lnTo>
                    <a:pt x="221935" y="4359"/>
                  </a:lnTo>
                  <a:lnTo>
                    <a:pt x="270567" y="0"/>
                  </a:lnTo>
                  <a:lnTo>
                    <a:pt x="16722422" y="0"/>
                  </a:lnTo>
                  <a:lnTo>
                    <a:pt x="16771054" y="4359"/>
                  </a:lnTo>
                  <a:lnTo>
                    <a:pt x="16816828" y="16928"/>
                  </a:lnTo>
                  <a:lnTo>
                    <a:pt x="16858978" y="36942"/>
                  </a:lnTo>
                  <a:lnTo>
                    <a:pt x="16896741" y="63637"/>
                  </a:lnTo>
                  <a:lnTo>
                    <a:pt x="16929352" y="96248"/>
                  </a:lnTo>
                  <a:lnTo>
                    <a:pt x="16956047" y="134011"/>
                  </a:lnTo>
                  <a:lnTo>
                    <a:pt x="16976061" y="176162"/>
                  </a:lnTo>
                  <a:lnTo>
                    <a:pt x="16988630" y="221935"/>
                  </a:lnTo>
                  <a:lnTo>
                    <a:pt x="16992990" y="270567"/>
                  </a:lnTo>
                  <a:lnTo>
                    <a:pt x="16992990" y="1928318"/>
                  </a:lnTo>
                  <a:lnTo>
                    <a:pt x="16988630" y="1976950"/>
                  </a:lnTo>
                  <a:lnTo>
                    <a:pt x="16976061" y="2022723"/>
                  </a:lnTo>
                  <a:lnTo>
                    <a:pt x="16956047" y="2064874"/>
                  </a:lnTo>
                  <a:lnTo>
                    <a:pt x="16929352" y="2102637"/>
                  </a:lnTo>
                  <a:lnTo>
                    <a:pt x="16896741" y="2135248"/>
                  </a:lnTo>
                  <a:lnTo>
                    <a:pt x="16858978" y="2161943"/>
                  </a:lnTo>
                  <a:lnTo>
                    <a:pt x="16816828" y="2181957"/>
                  </a:lnTo>
                  <a:lnTo>
                    <a:pt x="16771054" y="2194526"/>
                  </a:lnTo>
                  <a:lnTo>
                    <a:pt x="16722422" y="2198885"/>
                  </a:lnTo>
                  <a:lnTo>
                    <a:pt x="270567" y="2198885"/>
                  </a:lnTo>
                  <a:lnTo>
                    <a:pt x="221935" y="2194526"/>
                  </a:lnTo>
                  <a:lnTo>
                    <a:pt x="176162" y="2181957"/>
                  </a:lnTo>
                  <a:lnTo>
                    <a:pt x="134011" y="2161943"/>
                  </a:lnTo>
                  <a:lnTo>
                    <a:pt x="96248" y="2135248"/>
                  </a:lnTo>
                  <a:lnTo>
                    <a:pt x="63637" y="2102637"/>
                  </a:lnTo>
                  <a:lnTo>
                    <a:pt x="36942" y="2064874"/>
                  </a:lnTo>
                  <a:lnTo>
                    <a:pt x="16928" y="2022723"/>
                  </a:lnTo>
                  <a:lnTo>
                    <a:pt x="4359" y="1976950"/>
                  </a:lnTo>
                  <a:lnTo>
                    <a:pt x="0" y="1928318"/>
                  </a:lnTo>
                  <a:lnTo>
                    <a:pt x="0" y="270567"/>
                  </a:lnTo>
                  <a:close/>
                </a:path>
              </a:pathLst>
            </a:custGeom>
            <a:ln w="31412">
              <a:solidFill>
                <a:srgbClr val="3945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04450" y="5977828"/>
              <a:ext cx="16993235" cy="2199005"/>
            </a:xfrm>
            <a:custGeom>
              <a:avLst/>
              <a:gdLst/>
              <a:ahLst/>
              <a:cxnLst/>
              <a:rect l="l" t="t" r="r" b="b"/>
              <a:pathLst>
                <a:path w="16993235" h="2199004">
                  <a:moveTo>
                    <a:pt x="16722422" y="0"/>
                  </a:moveTo>
                  <a:lnTo>
                    <a:pt x="270567" y="0"/>
                  </a:lnTo>
                  <a:lnTo>
                    <a:pt x="221935" y="4359"/>
                  </a:lnTo>
                  <a:lnTo>
                    <a:pt x="176162" y="16928"/>
                  </a:lnTo>
                  <a:lnTo>
                    <a:pt x="134011" y="36942"/>
                  </a:lnTo>
                  <a:lnTo>
                    <a:pt x="96248" y="63637"/>
                  </a:lnTo>
                  <a:lnTo>
                    <a:pt x="63637" y="96248"/>
                  </a:lnTo>
                  <a:lnTo>
                    <a:pt x="36942" y="134011"/>
                  </a:lnTo>
                  <a:lnTo>
                    <a:pt x="16928" y="176162"/>
                  </a:lnTo>
                  <a:lnTo>
                    <a:pt x="4359" y="221935"/>
                  </a:lnTo>
                  <a:lnTo>
                    <a:pt x="0" y="270567"/>
                  </a:lnTo>
                  <a:lnTo>
                    <a:pt x="0" y="1928318"/>
                  </a:lnTo>
                  <a:lnTo>
                    <a:pt x="4359" y="1976950"/>
                  </a:lnTo>
                  <a:lnTo>
                    <a:pt x="16928" y="2022723"/>
                  </a:lnTo>
                  <a:lnTo>
                    <a:pt x="36942" y="2064874"/>
                  </a:lnTo>
                  <a:lnTo>
                    <a:pt x="63637" y="2102637"/>
                  </a:lnTo>
                  <a:lnTo>
                    <a:pt x="96248" y="2135248"/>
                  </a:lnTo>
                  <a:lnTo>
                    <a:pt x="134011" y="2161943"/>
                  </a:lnTo>
                  <a:lnTo>
                    <a:pt x="176162" y="2181957"/>
                  </a:lnTo>
                  <a:lnTo>
                    <a:pt x="221935" y="2194526"/>
                  </a:lnTo>
                  <a:lnTo>
                    <a:pt x="270567" y="2198885"/>
                  </a:lnTo>
                  <a:lnTo>
                    <a:pt x="16722422" y="2198885"/>
                  </a:lnTo>
                  <a:lnTo>
                    <a:pt x="16771054" y="2194526"/>
                  </a:lnTo>
                  <a:lnTo>
                    <a:pt x="16816828" y="2181957"/>
                  </a:lnTo>
                  <a:lnTo>
                    <a:pt x="16858978" y="2161943"/>
                  </a:lnTo>
                  <a:lnTo>
                    <a:pt x="16896741" y="2135248"/>
                  </a:lnTo>
                  <a:lnTo>
                    <a:pt x="16929352" y="2102637"/>
                  </a:lnTo>
                  <a:lnTo>
                    <a:pt x="16956047" y="2064874"/>
                  </a:lnTo>
                  <a:lnTo>
                    <a:pt x="16976061" y="2022723"/>
                  </a:lnTo>
                  <a:lnTo>
                    <a:pt x="16988630" y="1976950"/>
                  </a:lnTo>
                  <a:lnTo>
                    <a:pt x="16992990" y="1928318"/>
                  </a:lnTo>
                  <a:lnTo>
                    <a:pt x="16992990" y="270567"/>
                  </a:lnTo>
                  <a:lnTo>
                    <a:pt x="16988630" y="221935"/>
                  </a:lnTo>
                  <a:lnTo>
                    <a:pt x="16976061" y="176162"/>
                  </a:lnTo>
                  <a:lnTo>
                    <a:pt x="16956047" y="134011"/>
                  </a:lnTo>
                  <a:lnTo>
                    <a:pt x="16929352" y="96248"/>
                  </a:lnTo>
                  <a:lnTo>
                    <a:pt x="16896741" y="63637"/>
                  </a:lnTo>
                  <a:lnTo>
                    <a:pt x="16858978" y="36942"/>
                  </a:lnTo>
                  <a:lnTo>
                    <a:pt x="16816828" y="16928"/>
                  </a:lnTo>
                  <a:lnTo>
                    <a:pt x="16771054" y="4359"/>
                  </a:lnTo>
                  <a:lnTo>
                    <a:pt x="16722422" y="0"/>
                  </a:lnTo>
                  <a:close/>
                </a:path>
              </a:pathLst>
            </a:custGeom>
            <a:solidFill>
              <a:srgbClr val="FF5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04450" y="5977828"/>
              <a:ext cx="16993235" cy="2199005"/>
            </a:xfrm>
            <a:custGeom>
              <a:avLst/>
              <a:gdLst/>
              <a:ahLst/>
              <a:cxnLst/>
              <a:rect l="l" t="t" r="r" b="b"/>
              <a:pathLst>
                <a:path w="16993235" h="2199004">
                  <a:moveTo>
                    <a:pt x="0" y="270567"/>
                  </a:moveTo>
                  <a:lnTo>
                    <a:pt x="4359" y="221935"/>
                  </a:lnTo>
                  <a:lnTo>
                    <a:pt x="16928" y="176162"/>
                  </a:lnTo>
                  <a:lnTo>
                    <a:pt x="36942" y="134011"/>
                  </a:lnTo>
                  <a:lnTo>
                    <a:pt x="63637" y="96248"/>
                  </a:lnTo>
                  <a:lnTo>
                    <a:pt x="96248" y="63637"/>
                  </a:lnTo>
                  <a:lnTo>
                    <a:pt x="134011" y="36942"/>
                  </a:lnTo>
                  <a:lnTo>
                    <a:pt x="176162" y="16928"/>
                  </a:lnTo>
                  <a:lnTo>
                    <a:pt x="221935" y="4359"/>
                  </a:lnTo>
                  <a:lnTo>
                    <a:pt x="270567" y="0"/>
                  </a:lnTo>
                  <a:lnTo>
                    <a:pt x="16722422" y="0"/>
                  </a:lnTo>
                  <a:lnTo>
                    <a:pt x="16771054" y="4359"/>
                  </a:lnTo>
                  <a:lnTo>
                    <a:pt x="16816828" y="16928"/>
                  </a:lnTo>
                  <a:lnTo>
                    <a:pt x="16858978" y="36942"/>
                  </a:lnTo>
                  <a:lnTo>
                    <a:pt x="16896741" y="63637"/>
                  </a:lnTo>
                  <a:lnTo>
                    <a:pt x="16929352" y="96248"/>
                  </a:lnTo>
                  <a:lnTo>
                    <a:pt x="16956047" y="134011"/>
                  </a:lnTo>
                  <a:lnTo>
                    <a:pt x="16976061" y="176162"/>
                  </a:lnTo>
                  <a:lnTo>
                    <a:pt x="16988630" y="221935"/>
                  </a:lnTo>
                  <a:lnTo>
                    <a:pt x="16992990" y="270567"/>
                  </a:lnTo>
                  <a:lnTo>
                    <a:pt x="16992990" y="1928318"/>
                  </a:lnTo>
                  <a:lnTo>
                    <a:pt x="16988630" y="1976950"/>
                  </a:lnTo>
                  <a:lnTo>
                    <a:pt x="16976061" y="2022723"/>
                  </a:lnTo>
                  <a:lnTo>
                    <a:pt x="16956047" y="2064874"/>
                  </a:lnTo>
                  <a:lnTo>
                    <a:pt x="16929352" y="2102637"/>
                  </a:lnTo>
                  <a:lnTo>
                    <a:pt x="16896741" y="2135248"/>
                  </a:lnTo>
                  <a:lnTo>
                    <a:pt x="16858978" y="2161943"/>
                  </a:lnTo>
                  <a:lnTo>
                    <a:pt x="16816828" y="2181957"/>
                  </a:lnTo>
                  <a:lnTo>
                    <a:pt x="16771054" y="2194526"/>
                  </a:lnTo>
                  <a:lnTo>
                    <a:pt x="16722422" y="2198885"/>
                  </a:lnTo>
                  <a:lnTo>
                    <a:pt x="270567" y="2198885"/>
                  </a:lnTo>
                  <a:lnTo>
                    <a:pt x="221935" y="2194526"/>
                  </a:lnTo>
                  <a:lnTo>
                    <a:pt x="176162" y="2181957"/>
                  </a:lnTo>
                  <a:lnTo>
                    <a:pt x="134011" y="2161943"/>
                  </a:lnTo>
                  <a:lnTo>
                    <a:pt x="96248" y="2135248"/>
                  </a:lnTo>
                  <a:lnTo>
                    <a:pt x="63637" y="2102637"/>
                  </a:lnTo>
                  <a:lnTo>
                    <a:pt x="36942" y="2064874"/>
                  </a:lnTo>
                  <a:lnTo>
                    <a:pt x="16928" y="2022723"/>
                  </a:lnTo>
                  <a:lnTo>
                    <a:pt x="4359" y="1976950"/>
                  </a:lnTo>
                  <a:lnTo>
                    <a:pt x="0" y="1928318"/>
                  </a:lnTo>
                  <a:lnTo>
                    <a:pt x="0" y="270567"/>
                  </a:lnTo>
                  <a:close/>
                </a:path>
              </a:pathLst>
            </a:custGeom>
            <a:ln w="31412">
              <a:solidFill>
                <a:srgbClr val="3945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00986" y="5801917"/>
              <a:ext cx="16993235" cy="2199005"/>
            </a:xfrm>
            <a:custGeom>
              <a:avLst/>
              <a:gdLst/>
              <a:ahLst/>
              <a:cxnLst/>
              <a:rect l="l" t="t" r="r" b="b"/>
              <a:pathLst>
                <a:path w="16993235" h="2199004">
                  <a:moveTo>
                    <a:pt x="16722422" y="0"/>
                  </a:moveTo>
                  <a:lnTo>
                    <a:pt x="270567" y="0"/>
                  </a:lnTo>
                  <a:lnTo>
                    <a:pt x="221935" y="4359"/>
                  </a:lnTo>
                  <a:lnTo>
                    <a:pt x="176162" y="16928"/>
                  </a:lnTo>
                  <a:lnTo>
                    <a:pt x="134011" y="36942"/>
                  </a:lnTo>
                  <a:lnTo>
                    <a:pt x="96248" y="63637"/>
                  </a:lnTo>
                  <a:lnTo>
                    <a:pt x="63637" y="96248"/>
                  </a:lnTo>
                  <a:lnTo>
                    <a:pt x="36942" y="134011"/>
                  </a:lnTo>
                  <a:lnTo>
                    <a:pt x="16928" y="176162"/>
                  </a:lnTo>
                  <a:lnTo>
                    <a:pt x="4359" y="221935"/>
                  </a:lnTo>
                  <a:lnTo>
                    <a:pt x="0" y="270567"/>
                  </a:lnTo>
                  <a:lnTo>
                    <a:pt x="0" y="1928318"/>
                  </a:lnTo>
                  <a:lnTo>
                    <a:pt x="4359" y="1976950"/>
                  </a:lnTo>
                  <a:lnTo>
                    <a:pt x="16928" y="2022723"/>
                  </a:lnTo>
                  <a:lnTo>
                    <a:pt x="36942" y="2064874"/>
                  </a:lnTo>
                  <a:lnTo>
                    <a:pt x="63637" y="2102637"/>
                  </a:lnTo>
                  <a:lnTo>
                    <a:pt x="96248" y="2135248"/>
                  </a:lnTo>
                  <a:lnTo>
                    <a:pt x="134011" y="2161943"/>
                  </a:lnTo>
                  <a:lnTo>
                    <a:pt x="176162" y="2181957"/>
                  </a:lnTo>
                  <a:lnTo>
                    <a:pt x="221935" y="2194526"/>
                  </a:lnTo>
                  <a:lnTo>
                    <a:pt x="270567" y="2198885"/>
                  </a:lnTo>
                  <a:lnTo>
                    <a:pt x="16722422" y="2198885"/>
                  </a:lnTo>
                  <a:lnTo>
                    <a:pt x="16771054" y="2194526"/>
                  </a:lnTo>
                  <a:lnTo>
                    <a:pt x="16816828" y="2181957"/>
                  </a:lnTo>
                  <a:lnTo>
                    <a:pt x="16858978" y="2161943"/>
                  </a:lnTo>
                  <a:lnTo>
                    <a:pt x="16896741" y="2135248"/>
                  </a:lnTo>
                  <a:lnTo>
                    <a:pt x="16929352" y="2102637"/>
                  </a:lnTo>
                  <a:lnTo>
                    <a:pt x="16956047" y="2064874"/>
                  </a:lnTo>
                  <a:lnTo>
                    <a:pt x="16976061" y="2022723"/>
                  </a:lnTo>
                  <a:lnTo>
                    <a:pt x="16988630" y="1976950"/>
                  </a:lnTo>
                  <a:lnTo>
                    <a:pt x="16992990" y="1928318"/>
                  </a:lnTo>
                  <a:lnTo>
                    <a:pt x="16992990" y="270567"/>
                  </a:lnTo>
                  <a:lnTo>
                    <a:pt x="16988630" y="221935"/>
                  </a:lnTo>
                  <a:lnTo>
                    <a:pt x="16976061" y="176162"/>
                  </a:lnTo>
                  <a:lnTo>
                    <a:pt x="16956047" y="134011"/>
                  </a:lnTo>
                  <a:lnTo>
                    <a:pt x="16929352" y="96248"/>
                  </a:lnTo>
                  <a:lnTo>
                    <a:pt x="16896741" y="63637"/>
                  </a:lnTo>
                  <a:lnTo>
                    <a:pt x="16858978" y="36942"/>
                  </a:lnTo>
                  <a:lnTo>
                    <a:pt x="16816828" y="16928"/>
                  </a:lnTo>
                  <a:lnTo>
                    <a:pt x="16771054" y="4359"/>
                  </a:lnTo>
                  <a:lnTo>
                    <a:pt x="167224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00986" y="5801917"/>
              <a:ext cx="16993235" cy="2199005"/>
            </a:xfrm>
            <a:custGeom>
              <a:avLst/>
              <a:gdLst/>
              <a:ahLst/>
              <a:cxnLst/>
              <a:rect l="l" t="t" r="r" b="b"/>
              <a:pathLst>
                <a:path w="16993235" h="2199004">
                  <a:moveTo>
                    <a:pt x="0" y="270567"/>
                  </a:moveTo>
                  <a:lnTo>
                    <a:pt x="4359" y="221935"/>
                  </a:lnTo>
                  <a:lnTo>
                    <a:pt x="16928" y="176162"/>
                  </a:lnTo>
                  <a:lnTo>
                    <a:pt x="36942" y="134011"/>
                  </a:lnTo>
                  <a:lnTo>
                    <a:pt x="63637" y="96248"/>
                  </a:lnTo>
                  <a:lnTo>
                    <a:pt x="96248" y="63637"/>
                  </a:lnTo>
                  <a:lnTo>
                    <a:pt x="134011" y="36942"/>
                  </a:lnTo>
                  <a:lnTo>
                    <a:pt x="176162" y="16928"/>
                  </a:lnTo>
                  <a:lnTo>
                    <a:pt x="221935" y="4359"/>
                  </a:lnTo>
                  <a:lnTo>
                    <a:pt x="270567" y="0"/>
                  </a:lnTo>
                  <a:lnTo>
                    <a:pt x="16722422" y="0"/>
                  </a:lnTo>
                  <a:lnTo>
                    <a:pt x="16771054" y="4359"/>
                  </a:lnTo>
                  <a:lnTo>
                    <a:pt x="16816828" y="16928"/>
                  </a:lnTo>
                  <a:lnTo>
                    <a:pt x="16858978" y="36942"/>
                  </a:lnTo>
                  <a:lnTo>
                    <a:pt x="16896741" y="63637"/>
                  </a:lnTo>
                  <a:lnTo>
                    <a:pt x="16929352" y="96248"/>
                  </a:lnTo>
                  <a:lnTo>
                    <a:pt x="16956047" y="134011"/>
                  </a:lnTo>
                  <a:lnTo>
                    <a:pt x="16976061" y="176162"/>
                  </a:lnTo>
                  <a:lnTo>
                    <a:pt x="16988630" y="221935"/>
                  </a:lnTo>
                  <a:lnTo>
                    <a:pt x="16992990" y="270567"/>
                  </a:lnTo>
                  <a:lnTo>
                    <a:pt x="16992990" y="1928318"/>
                  </a:lnTo>
                  <a:lnTo>
                    <a:pt x="16988630" y="1976950"/>
                  </a:lnTo>
                  <a:lnTo>
                    <a:pt x="16976061" y="2022723"/>
                  </a:lnTo>
                  <a:lnTo>
                    <a:pt x="16956047" y="2064874"/>
                  </a:lnTo>
                  <a:lnTo>
                    <a:pt x="16929352" y="2102637"/>
                  </a:lnTo>
                  <a:lnTo>
                    <a:pt x="16896741" y="2135248"/>
                  </a:lnTo>
                  <a:lnTo>
                    <a:pt x="16858978" y="2161943"/>
                  </a:lnTo>
                  <a:lnTo>
                    <a:pt x="16816828" y="2181957"/>
                  </a:lnTo>
                  <a:lnTo>
                    <a:pt x="16771054" y="2194526"/>
                  </a:lnTo>
                  <a:lnTo>
                    <a:pt x="16722422" y="2198885"/>
                  </a:lnTo>
                  <a:lnTo>
                    <a:pt x="270567" y="2198885"/>
                  </a:lnTo>
                  <a:lnTo>
                    <a:pt x="221935" y="2194526"/>
                  </a:lnTo>
                  <a:lnTo>
                    <a:pt x="176162" y="2181957"/>
                  </a:lnTo>
                  <a:lnTo>
                    <a:pt x="134011" y="2161943"/>
                  </a:lnTo>
                  <a:lnTo>
                    <a:pt x="96248" y="2135248"/>
                  </a:lnTo>
                  <a:lnTo>
                    <a:pt x="63637" y="2102637"/>
                  </a:lnTo>
                  <a:lnTo>
                    <a:pt x="36942" y="2064874"/>
                  </a:lnTo>
                  <a:lnTo>
                    <a:pt x="16928" y="2022723"/>
                  </a:lnTo>
                  <a:lnTo>
                    <a:pt x="4359" y="1976950"/>
                  </a:lnTo>
                  <a:lnTo>
                    <a:pt x="0" y="1928318"/>
                  </a:lnTo>
                  <a:lnTo>
                    <a:pt x="0" y="270567"/>
                  </a:lnTo>
                  <a:close/>
                </a:path>
              </a:pathLst>
            </a:custGeom>
            <a:ln w="31412">
              <a:solidFill>
                <a:srgbClr val="3945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body" idx="1"/>
          </p:nvPr>
        </p:nvSpPr>
        <p:spPr>
          <a:xfrm>
            <a:off x="2203450" y="4298252"/>
            <a:ext cx="15063822" cy="3768211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199390">
              <a:lnSpc>
                <a:spcPct val="100000"/>
              </a:lnSpc>
              <a:spcBef>
                <a:spcPts val="1430"/>
              </a:spcBef>
            </a:pPr>
            <a:r>
              <a:rPr lang="pt-BR" u="sng" spc="75" dirty="0"/>
              <a:t>Atributos</a:t>
            </a:r>
            <a:endParaRPr u="sng" spc="75" dirty="0"/>
          </a:p>
          <a:p>
            <a:pPr marL="199390">
              <a:lnSpc>
                <a:spcPct val="100000"/>
              </a:lnSpc>
              <a:spcBef>
                <a:spcPts val="1340"/>
              </a:spcBef>
            </a:pPr>
            <a:r>
              <a:rPr lang="pt-BR" b="0" spc="30" dirty="0">
                <a:solidFill>
                  <a:srgbClr val="3C57E2"/>
                </a:solidFill>
                <a:latin typeface="Microsoft Sans Serif"/>
                <a:cs typeface="Microsoft Sans Serif"/>
              </a:rPr>
              <a:t>São as características do nosso objeto.</a:t>
            </a:r>
            <a:endParaRPr b="0" dirty="0">
              <a:solidFill>
                <a:srgbClr val="3C57E2"/>
              </a:solidFill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endParaRPr dirty="0">
              <a:latin typeface="Microsoft Sans Serif"/>
              <a:cs typeface="Microsoft Sans Serif"/>
            </a:endParaRPr>
          </a:p>
          <a:p>
            <a:pPr marL="199390">
              <a:lnSpc>
                <a:spcPct val="100000"/>
              </a:lnSpc>
              <a:spcBef>
                <a:spcPts val="4210"/>
              </a:spcBef>
            </a:pPr>
            <a:r>
              <a:rPr lang="pt-BR" u="sng" spc="40" dirty="0"/>
              <a:t>Métodos</a:t>
            </a:r>
            <a:endParaRPr u="sng" dirty="0"/>
          </a:p>
          <a:p>
            <a:pPr marL="199390" marR="5080">
              <a:lnSpc>
                <a:spcPct val="100600"/>
              </a:lnSpc>
              <a:spcBef>
                <a:spcPts val="1140"/>
              </a:spcBef>
            </a:pPr>
            <a:r>
              <a:rPr lang="pt-BR" b="0" spc="5" dirty="0">
                <a:solidFill>
                  <a:srgbClr val="3C57E2"/>
                </a:solidFill>
                <a:latin typeface="Microsoft Sans Serif"/>
                <a:cs typeface="Microsoft Sans Serif"/>
              </a:rPr>
              <a:t>São as ações que os nossos objetos podem executar.</a:t>
            </a:r>
            <a:endParaRPr dirty="0">
              <a:latin typeface="Microsoft Sans Serif"/>
              <a:cs typeface="Microsoft Sans Serif"/>
            </a:endParaRPr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id="{DDF67B1E-A4B1-433B-A259-276059F97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95" y="450074"/>
            <a:ext cx="1823186" cy="2319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448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7396" y="8214291"/>
            <a:ext cx="299085" cy="174815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the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futu</a:t>
            </a:r>
            <a:r>
              <a:rPr sz="1650" b="1" spc="-20" dirty="0">
                <a:solidFill>
                  <a:srgbClr val="3358EB"/>
                </a:solidFill>
                <a:latin typeface="Arial"/>
                <a:cs typeface="Arial"/>
              </a:rPr>
              <a:t>r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is</a:t>
            </a:r>
            <a:r>
              <a:rPr sz="1650" b="1" spc="-70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blue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360" y="10116132"/>
            <a:ext cx="354334" cy="354334"/>
          </a:xfrm>
          <a:prstGeom prst="rect">
            <a:avLst/>
          </a:prstGeom>
        </p:spPr>
      </p:pic>
      <p:sp>
        <p:nvSpPr>
          <p:cNvPr id="13" name="object 12">
            <a:extLst>
              <a:ext uri="{FF2B5EF4-FFF2-40B4-BE49-F238E27FC236}">
                <a16:creationId xmlns:a16="http://schemas.microsoft.com/office/drawing/2014/main" id="{91248F15-292F-408B-BDB6-0B5721F257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0250" y="930275"/>
            <a:ext cx="10688284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-35" dirty="0">
                <a:solidFill>
                  <a:srgbClr val="0070C0"/>
                </a:solidFill>
              </a:rPr>
              <a:t>Classe</a:t>
            </a:r>
            <a:endParaRPr spc="-35" dirty="0">
              <a:solidFill>
                <a:srgbClr val="0070C0"/>
              </a:solidFill>
            </a:endParaRP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970EF5D2-0657-412A-925D-2D6EB9623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95" y="450074"/>
            <a:ext cx="1823186" cy="2319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m 15" descr="Imagem digital fictícia de personagem de filme famoso&#10;&#10;Descrição gerada automaticamente">
            <a:extLst>
              <a:ext uri="{FF2B5EF4-FFF2-40B4-BE49-F238E27FC236}">
                <a16:creationId xmlns:a16="http://schemas.microsoft.com/office/drawing/2014/main" id="{0FAD4C34-28A0-431F-AAED-E000B087E0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881" y="2770027"/>
            <a:ext cx="3738403" cy="655320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E5330B32-6566-4EC5-BB99-EC701E9F88EB}"/>
              </a:ext>
            </a:extLst>
          </p:cNvPr>
          <p:cNvSpPr txBox="1"/>
          <p:nvPr/>
        </p:nvSpPr>
        <p:spPr>
          <a:xfrm>
            <a:off x="7994650" y="1610050"/>
            <a:ext cx="13826559" cy="10341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4400" b="1" dirty="0">
                <a:solidFill>
                  <a:schemeClr val="bg1"/>
                </a:solidFill>
                <a:highlight>
                  <a:srgbClr val="0000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Classe</a:t>
            </a:r>
            <a:r>
              <a:rPr lang="pt-BR" sz="4400" dirty="0">
                <a:solidFill>
                  <a:schemeClr val="bg1"/>
                </a:solidFill>
                <a:highlight>
                  <a:srgbClr val="0000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</a:t>
            </a:r>
            <a:r>
              <a:rPr lang="pt-BR" sz="4400" dirty="0">
                <a:highlight>
                  <a:srgbClr val="0000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pt-BR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Herói.</a:t>
            </a:r>
          </a:p>
          <a:p>
            <a:pPr algn="just">
              <a:lnSpc>
                <a:spcPct val="150000"/>
              </a:lnSpc>
            </a:pPr>
            <a:r>
              <a:rPr lang="pt-BR" sz="4400" b="1" dirty="0">
                <a:solidFill>
                  <a:schemeClr val="bg1"/>
                </a:solidFill>
                <a:highlight>
                  <a:srgbClr val="0000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Objeto: </a:t>
            </a:r>
            <a:r>
              <a:rPr lang="pt-BR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Capitão América, pois, ele é um herói.</a:t>
            </a:r>
          </a:p>
          <a:p>
            <a:pPr algn="just">
              <a:lnSpc>
                <a:spcPct val="150000"/>
              </a:lnSpc>
            </a:pPr>
            <a:r>
              <a:rPr lang="pt-BR" sz="4400" b="1" dirty="0">
                <a:solidFill>
                  <a:schemeClr val="bg1"/>
                </a:solidFill>
                <a:highlight>
                  <a:srgbClr val="0000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Atributos: </a:t>
            </a:r>
            <a:r>
              <a:rPr lang="pt-BR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Nome, idade, peso.</a:t>
            </a:r>
          </a:p>
          <a:p>
            <a:pPr algn="just">
              <a:lnSpc>
                <a:spcPct val="150000"/>
              </a:lnSpc>
            </a:pPr>
            <a:r>
              <a:rPr lang="pt-BR" sz="4400" b="1" dirty="0">
                <a:solidFill>
                  <a:schemeClr val="bg1"/>
                </a:solidFill>
                <a:highlight>
                  <a:srgbClr val="0000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Métodos: </a:t>
            </a:r>
            <a:r>
              <a:rPr lang="pt-BR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Engordar.</a:t>
            </a:r>
          </a:p>
          <a:p>
            <a:pPr algn="just">
              <a:lnSpc>
                <a:spcPct val="150000"/>
              </a:lnSpc>
            </a:pPr>
            <a:endParaRPr lang="pt-BR" sz="4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4400" b="1" dirty="0">
                <a:solidFill>
                  <a:schemeClr val="bg1"/>
                </a:solidFill>
                <a:highlight>
                  <a:srgbClr val="0000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Classe: </a:t>
            </a:r>
            <a:r>
              <a:rPr lang="pt-BR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Pessoa.</a:t>
            </a:r>
          </a:p>
          <a:p>
            <a:pPr algn="just">
              <a:lnSpc>
                <a:spcPct val="150000"/>
              </a:lnSpc>
            </a:pPr>
            <a:r>
              <a:rPr lang="pt-BR" sz="4400" b="1" dirty="0">
                <a:solidFill>
                  <a:schemeClr val="bg1"/>
                </a:solidFill>
                <a:highlight>
                  <a:srgbClr val="0000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Objeto: </a:t>
            </a:r>
            <a:r>
              <a:rPr lang="pt-BR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Steve Rogers.</a:t>
            </a:r>
          </a:p>
          <a:p>
            <a:pPr algn="just">
              <a:lnSpc>
                <a:spcPct val="150000"/>
              </a:lnSpc>
            </a:pPr>
            <a:r>
              <a:rPr lang="pt-BR" sz="4400" b="1" dirty="0">
                <a:solidFill>
                  <a:schemeClr val="bg1"/>
                </a:solidFill>
                <a:highlight>
                  <a:srgbClr val="0000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Atributos: </a:t>
            </a:r>
            <a:r>
              <a:rPr lang="pt-BR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Nome, altura, peso.</a:t>
            </a:r>
          </a:p>
          <a:p>
            <a:pPr algn="just">
              <a:lnSpc>
                <a:spcPct val="150000"/>
              </a:lnSpc>
            </a:pPr>
            <a:r>
              <a:rPr lang="pt-BR" sz="4400" b="1" dirty="0">
                <a:solidFill>
                  <a:schemeClr val="bg1"/>
                </a:solidFill>
                <a:highlight>
                  <a:srgbClr val="0000FF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Métodos: </a:t>
            </a:r>
            <a:r>
              <a:rPr lang="pt-BR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Emagrecer.</a:t>
            </a:r>
          </a:p>
          <a:p>
            <a:endParaRPr lang="pt-BR" sz="3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pt-BR" sz="3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38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7396" y="8214291"/>
            <a:ext cx="299085" cy="174815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the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futu</a:t>
            </a:r>
            <a:r>
              <a:rPr sz="1650" b="1" spc="-20" dirty="0">
                <a:solidFill>
                  <a:srgbClr val="3358EB"/>
                </a:solidFill>
                <a:latin typeface="Arial"/>
                <a:cs typeface="Arial"/>
              </a:rPr>
              <a:t>r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is</a:t>
            </a:r>
            <a:r>
              <a:rPr sz="1650" b="1" spc="-70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blue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360" y="10116132"/>
            <a:ext cx="354334" cy="354334"/>
          </a:xfrm>
          <a:prstGeom prst="rect">
            <a:avLst/>
          </a:prstGeom>
        </p:spPr>
      </p:pic>
      <p:sp>
        <p:nvSpPr>
          <p:cNvPr id="13" name="object 12">
            <a:extLst>
              <a:ext uri="{FF2B5EF4-FFF2-40B4-BE49-F238E27FC236}">
                <a16:creationId xmlns:a16="http://schemas.microsoft.com/office/drawing/2014/main" id="{91248F15-292F-408B-BDB6-0B5721F257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0250" y="930275"/>
            <a:ext cx="10688284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-35" dirty="0">
                <a:solidFill>
                  <a:srgbClr val="0070C0"/>
                </a:solidFill>
              </a:rPr>
              <a:t>Classe</a:t>
            </a:r>
            <a:endParaRPr spc="-35" dirty="0">
              <a:solidFill>
                <a:srgbClr val="0070C0"/>
              </a:solidFill>
            </a:endParaRP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970EF5D2-0657-412A-925D-2D6EB9623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95" y="450074"/>
            <a:ext cx="1823186" cy="2319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m 15" descr="Imagem digital fictícia de personagem de filme famoso&#10;&#10;Descrição gerada automaticamente">
            <a:extLst>
              <a:ext uri="{FF2B5EF4-FFF2-40B4-BE49-F238E27FC236}">
                <a16:creationId xmlns:a16="http://schemas.microsoft.com/office/drawing/2014/main" id="{0FAD4C34-28A0-431F-AAED-E000B087E0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245" y="3950621"/>
            <a:ext cx="3738403" cy="6553200"/>
          </a:xfrm>
          <a:prstGeom prst="rect">
            <a:avLst/>
          </a:prstGeom>
        </p:spPr>
      </p:pic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1035461C-4D87-47E8-81B6-A070C2E2CE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66" y="1497712"/>
            <a:ext cx="6649684" cy="4905819"/>
          </a:xfrm>
          <a:prstGeom prst="rect">
            <a:avLst/>
          </a:prstGeom>
        </p:spPr>
      </p:pic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855290C7-E064-4864-8837-FB9D37AC9D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0766" y="6387656"/>
            <a:ext cx="6649684" cy="490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90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7396" y="8214291"/>
            <a:ext cx="299085" cy="174815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the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futu</a:t>
            </a:r>
            <a:r>
              <a:rPr sz="1650" b="1" spc="-20" dirty="0">
                <a:solidFill>
                  <a:srgbClr val="3358EB"/>
                </a:solidFill>
                <a:latin typeface="Arial"/>
                <a:cs typeface="Arial"/>
              </a:rPr>
              <a:t>r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is</a:t>
            </a:r>
            <a:r>
              <a:rPr sz="1650" b="1" spc="-70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blue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360" y="10116132"/>
            <a:ext cx="354334" cy="35433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98661" y="866331"/>
            <a:ext cx="9420189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15" dirty="0">
                <a:solidFill>
                  <a:srgbClr val="3358EB"/>
                </a:solidFill>
              </a:rPr>
              <a:t>Métodos em Classes</a:t>
            </a:r>
            <a:endParaRPr spc="35" dirty="0">
              <a:solidFill>
                <a:srgbClr val="3358EB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85221" y="5498449"/>
            <a:ext cx="692334" cy="11534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77004" y="8016875"/>
            <a:ext cx="692334" cy="115472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85221" y="3140075"/>
            <a:ext cx="692334" cy="115472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272573" y="2719301"/>
            <a:ext cx="16268700" cy="663232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90"/>
              </a:spcBef>
            </a:pPr>
            <a:r>
              <a:rPr lang="pt-BR" sz="4000" spc="60" dirty="0">
                <a:solidFill>
                  <a:srgbClr val="3C57E2"/>
                </a:solidFill>
                <a:latin typeface="Microsoft Sans Serif"/>
                <a:cs typeface="Microsoft Sans Serif"/>
              </a:rPr>
              <a:t>Para definir um método em uma classe, basta incluir a definição da função seguindo o escopo do bloco da classe. Observem </a:t>
            </a:r>
            <a:r>
              <a:rPr lang="pt-BR" sz="4000" b="1" spc="60" dirty="0">
                <a:solidFill>
                  <a:srgbClr val="3C57E2"/>
                </a:solidFill>
                <a:latin typeface="Microsoft Sans Serif"/>
                <a:cs typeface="Microsoft Sans Serif"/>
              </a:rPr>
              <a:t>o método engordar e o método emagrecer </a:t>
            </a:r>
            <a:r>
              <a:rPr lang="pt-BR" sz="4000" spc="60" dirty="0">
                <a:solidFill>
                  <a:srgbClr val="3C57E2"/>
                </a:solidFill>
                <a:latin typeface="Microsoft Sans Serif"/>
                <a:cs typeface="Microsoft Sans Serif"/>
              </a:rPr>
              <a:t>que criamos. </a:t>
            </a:r>
            <a:endParaRPr sz="4000" dirty="0">
              <a:latin typeface="Microsoft Sans Serif"/>
              <a:cs typeface="Microsoft Sans Serif"/>
            </a:endParaRPr>
          </a:p>
          <a:p>
            <a:pPr marL="12700" marR="657225">
              <a:lnSpc>
                <a:spcPct val="131000"/>
              </a:lnSpc>
              <a:spcBef>
                <a:spcPts val="1280"/>
              </a:spcBef>
            </a:pPr>
            <a:r>
              <a:rPr lang="pt-BR" sz="4000" spc="60" dirty="0">
                <a:solidFill>
                  <a:srgbClr val="3C57E2"/>
                </a:solidFill>
                <a:latin typeface="Microsoft Sans Serif"/>
                <a:cs typeface="Microsoft Sans Serif"/>
              </a:rPr>
              <a:t>Em todos os métodos associados a instâncias, definidos dentro das classes, devemos ter o argumento </a:t>
            </a:r>
            <a:r>
              <a:rPr lang="pt-BR" sz="4000" b="1" u="sng" spc="60" dirty="0">
                <a:solidFill>
                  <a:srgbClr val="3C57E2"/>
                </a:solidFill>
                <a:latin typeface="Microsoft Sans Serif"/>
                <a:cs typeface="Microsoft Sans Serif"/>
              </a:rPr>
              <a:t>self</a:t>
            </a:r>
            <a:r>
              <a:rPr lang="pt-BR" sz="4000" u="sng" spc="60" dirty="0">
                <a:solidFill>
                  <a:srgbClr val="3C57E2"/>
                </a:solidFill>
                <a:latin typeface="Microsoft Sans Serif"/>
                <a:cs typeface="Microsoft Sans Serif"/>
              </a:rPr>
              <a:t> </a:t>
            </a:r>
            <a:r>
              <a:rPr lang="pt-BR" sz="4000" spc="60" dirty="0">
                <a:solidFill>
                  <a:srgbClr val="3C57E2"/>
                </a:solidFill>
                <a:latin typeface="Microsoft Sans Serif"/>
                <a:cs typeface="Microsoft Sans Serif"/>
              </a:rPr>
              <a:t>definido como </a:t>
            </a:r>
            <a:r>
              <a:rPr lang="pt-BR" sz="4000" b="1" u="sng" spc="60" dirty="0">
                <a:solidFill>
                  <a:srgbClr val="3C57E2"/>
                </a:solidFill>
                <a:latin typeface="Microsoft Sans Serif"/>
                <a:cs typeface="Microsoft Sans Serif"/>
              </a:rPr>
              <a:t>1º argumento.</a:t>
            </a:r>
            <a:endParaRPr sz="4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960"/>
              </a:spcBef>
            </a:pPr>
            <a:r>
              <a:rPr lang="pt-BR" sz="4000" dirty="0">
                <a:solidFill>
                  <a:srgbClr val="3C57E2"/>
                </a:solidFill>
                <a:latin typeface="Microsoft Sans Serif"/>
                <a:cs typeface="Microsoft Sans Serif"/>
              </a:rPr>
              <a:t>Há geralmente um método especial __</a:t>
            </a:r>
            <a:r>
              <a:rPr lang="pt-BR" sz="4000" i="1" dirty="0" err="1">
                <a:solidFill>
                  <a:srgbClr val="3C57E2"/>
                </a:solidFill>
                <a:latin typeface="Microsoft Sans Serif"/>
                <a:cs typeface="Microsoft Sans Serif"/>
              </a:rPr>
              <a:t>init</a:t>
            </a:r>
            <a:r>
              <a:rPr lang="pt-BR" sz="4000" i="1" dirty="0">
                <a:solidFill>
                  <a:srgbClr val="3C57E2"/>
                </a:solidFill>
                <a:latin typeface="Microsoft Sans Serif"/>
                <a:cs typeface="Microsoft Sans Serif"/>
              </a:rPr>
              <a:t> __ </a:t>
            </a:r>
            <a:r>
              <a:rPr lang="pt-BR" sz="4000" dirty="0">
                <a:solidFill>
                  <a:srgbClr val="3C57E2"/>
                </a:solidFill>
                <a:latin typeface="Microsoft Sans Serif"/>
                <a:cs typeface="Microsoft Sans Serif"/>
              </a:rPr>
              <a:t>definido na maioria das classes.</a:t>
            </a:r>
            <a:endParaRPr sz="40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7396" y="8214291"/>
            <a:ext cx="299085" cy="174815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the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futu</a:t>
            </a:r>
            <a:r>
              <a:rPr sz="1650" b="1" spc="-20" dirty="0">
                <a:solidFill>
                  <a:srgbClr val="3358EB"/>
                </a:solidFill>
                <a:latin typeface="Arial"/>
                <a:cs typeface="Arial"/>
              </a:rPr>
              <a:t>r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e</a:t>
            </a:r>
            <a:r>
              <a:rPr sz="1650" b="1" spc="-85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is</a:t>
            </a:r>
            <a:r>
              <a:rPr sz="1650" b="1" spc="-70" dirty="0">
                <a:solidFill>
                  <a:srgbClr val="3358EB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3358EB"/>
                </a:solidFill>
                <a:latin typeface="Arial"/>
                <a:cs typeface="Arial"/>
              </a:rPr>
              <a:t>blue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360" y="10116132"/>
            <a:ext cx="354334" cy="35433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98661" y="866331"/>
            <a:ext cx="10791789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15" dirty="0">
                <a:solidFill>
                  <a:srgbClr val="3358EB"/>
                </a:solidFill>
              </a:rPr>
              <a:t>Definição de uma Classe</a:t>
            </a:r>
            <a:endParaRPr spc="35" dirty="0">
              <a:solidFill>
                <a:srgbClr val="3358EB"/>
              </a:solidFill>
            </a:endParaRPr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2FCB45B8-5084-4B08-944C-B347BFEAA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308" y="2761149"/>
            <a:ext cx="14711484" cy="710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2469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DDCF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49B8EC3F5A39B489E9E8BA86978EA96" ma:contentTypeVersion="9" ma:contentTypeDescription="Crie um novo documento." ma:contentTypeScope="" ma:versionID="fddb517e2a121fa9c71e38763043c8ea">
  <xsd:schema xmlns:xsd="http://www.w3.org/2001/XMLSchema" xmlns:xs="http://www.w3.org/2001/XMLSchema" xmlns:p="http://schemas.microsoft.com/office/2006/metadata/properties" xmlns:ns2="5ce4c760-5938-49f2-aafb-8c64752ae7b0" xmlns:ns3="e7858614-71fa-4b47-932d-96ec510b7b8c" targetNamespace="http://schemas.microsoft.com/office/2006/metadata/properties" ma:root="true" ma:fieldsID="180a5a318afd56574ceb86715e67987c" ns2:_="" ns3:_="">
    <xsd:import namespace="5ce4c760-5938-49f2-aafb-8c64752ae7b0"/>
    <xsd:import namespace="e7858614-71fa-4b47-932d-96ec510b7b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e4c760-5938-49f2-aafb-8c64752ae7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858614-71fa-4b47-932d-96ec510b7b8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4B6C92D-674D-4AAE-87AC-C1D5B71FCDB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A3902EE-2B31-4E54-88D3-8208E67010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2ED8D9-9AC1-408E-9ECB-ADA137663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e4c760-5938-49f2-aafb-8c64752ae7b0"/>
    <ds:schemaRef ds:uri="e7858614-71fa-4b47-932d-96ec510b7b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405</Words>
  <Application>Microsoft Office PowerPoint</Application>
  <PresentationFormat>Personalizar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Microsoft Sans Serif</vt:lpstr>
      <vt:lpstr>Times New Roman</vt:lpstr>
      <vt:lpstr>Office Theme</vt:lpstr>
      <vt:lpstr>Introdução a Orientação a Objetos</vt:lpstr>
      <vt:lpstr>Apresentação do PowerPoint</vt:lpstr>
      <vt:lpstr>Apresentação do PowerPoint</vt:lpstr>
      <vt:lpstr>Definindo uma Classe</vt:lpstr>
      <vt:lpstr>Definindo uma Classe</vt:lpstr>
      <vt:lpstr>Classe</vt:lpstr>
      <vt:lpstr>Classe</vt:lpstr>
      <vt:lpstr>Métodos em Classes</vt:lpstr>
      <vt:lpstr>Definição de uma Classe</vt:lpstr>
      <vt:lpstr>Aplicação de  conteúdo!</vt:lpstr>
      <vt:lpstr>Exercícios de Fixação</vt:lpstr>
      <vt:lpstr>Exercícios de Fixação</vt:lpstr>
      <vt:lpstr>Resposta Exercício 1</vt:lpstr>
      <vt:lpstr>Resposta Exercício 2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Amanda Tiengo</dc:creator>
  <cp:lastModifiedBy>Gustavo Molina</cp:lastModifiedBy>
  <cp:revision>20</cp:revision>
  <dcterms:created xsi:type="dcterms:W3CDTF">2021-04-28T20:38:34Z</dcterms:created>
  <dcterms:modified xsi:type="dcterms:W3CDTF">2021-05-24T13:35:51Z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2021-02-25T00:00:00Z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2021-04-28T00:00:00Z</vt:filetime>
  </property>
  <property fmtid="{D5CDD505-2E9C-101B-9397-08002B2CF9AE}" pid="5" name="ContentTypeId">
    <vt:lpwstr>0x010100049B8EC3F5A39B489E9E8BA86978EA96</vt:lpwstr>
  </property>
</Properties>
</file>