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7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6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7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9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346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58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40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0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59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6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05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4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9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2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5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8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642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Estudo de Caso – Cyclistic Bike Share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t>Conversão de usuários casuais em membros</a:t>
            </a:r>
          </a:p>
          <a:p>
            <a:r>
              <a:t>Projeto Google Data Analytics | Paulo Henrique da Luz Lima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Respostas e Insights do Estudo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t>✅ Membros:</a:t>
            </a:r>
          </a:p>
          <a:p>
            <a:r>
              <a:t>- Usam mais nos dias úteis</a:t>
            </a:r>
          </a:p>
          <a:p>
            <a:r>
              <a:t>- Horários de pico: 8h e 17h</a:t>
            </a:r>
          </a:p>
          <a:p>
            <a:r>
              <a:t>- Finalidade funcional (trabalho/estudo)</a:t>
            </a:r>
          </a:p>
          <a:p>
            <a:endParaRPr/>
          </a:p>
          <a:p>
            <a:r>
              <a:t>✅ Casuais:</a:t>
            </a:r>
          </a:p>
          <a:p>
            <a:r>
              <a:t>- Usam mais nos fins de semana</a:t>
            </a:r>
          </a:p>
          <a:p>
            <a:r>
              <a:t>- Horários mais ativos: 14h–16h</a:t>
            </a:r>
          </a:p>
          <a:p>
            <a:r>
              <a:t>- Uso recreativo e turístico</a:t>
            </a:r>
          </a:p>
          <a:p>
            <a:endParaRPr/>
          </a:p>
          <a:p>
            <a:r>
              <a:t>📍 Estações mais usadas por casuais:</a:t>
            </a:r>
          </a:p>
          <a:p>
            <a:r>
              <a:t>- Localizadas em áreas turísticas (ex: Streeter Dr &amp; Grand Ave)</a:t>
            </a:r>
          </a:p>
          <a:p>
            <a:endParaRPr/>
          </a:p>
          <a:p>
            <a:r>
              <a:t>📊 Duração média:</a:t>
            </a:r>
          </a:p>
          <a:p>
            <a:r>
              <a:t>- Casuais: 678 min | Membros: 670 min</a:t>
            </a:r>
          </a:p>
          <a:p>
            <a:endParaRPr/>
          </a:p>
          <a:p>
            <a:r>
              <a:t>🎯 Conclusão:</a:t>
            </a:r>
          </a:p>
          <a:p>
            <a:r>
              <a:t>Campanhas personalizadas podem converter usuários casuais em membros!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Objetivo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Analisar o comportamento de uso de bicicletas compartilhadas pelos usuários da empresa fictícia Cyclistic.</a:t>
            </a:r>
          </a:p>
          <a:p>
            <a:endParaRPr/>
          </a:p>
          <a:p>
            <a:r>
              <a:t>Objetivo principal:</a:t>
            </a:r>
          </a:p>
          <a:p>
            <a:r>
              <a:t>Como a Cyclistic pode converter usuários casuais em membros anuais?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Ferramentas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Excel: limpeza e tratamento dos dados</a:t>
            </a:r>
          </a:p>
          <a:p>
            <a:r>
              <a:t>- SQL: consultas e extração de insights</a:t>
            </a:r>
          </a:p>
          <a:p>
            <a:r>
              <a:t>- Tableau: dashboards interativos</a:t>
            </a:r>
          </a:p>
          <a:p>
            <a:r>
              <a:t>- GitHub: compartilhamento do projeto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Dados Utilizados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Dados de viagens de bicicletas da Cyclistic</a:t>
            </a:r>
          </a:p>
          <a:p>
            <a:r>
              <a:t>- Período: Janeiro a Dezembro de 2023</a:t>
            </a:r>
          </a:p>
          <a:p>
            <a:r>
              <a:t>- Campos principais: ID, tipo de bicicleta, datas, estações, tipo de usuário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Etapas da Análise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Importação e limpeza dos dados (Excel)</a:t>
            </a:r>
          </a:p>
          <a:p>
            <a:r>
              <a:t>2. Cálculo de variáveis adicionais (ride_length, day_of_week, etc.)</a:t>
            </a:r>
          </a:p>
          <a:p>
            <a:r>
              <a:t>3. Armazenamento em banco de dados (SQL)</a:t>
            </a:r>
          </a:p>
          <a:p>
            <a:r>
              <a:t>4. Consultas analíticas para geração de insights</a:t>
            </a:r>
          </a:p>
          <a:p>
            <a:r>
              <a:t>5. Visualização com Tableau</a:t>
            </a:r>
          </a:p>
          <a:p>
            <a:r>
              <a:t>6. Publicação no GitHub e Tableau Public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Perguntas de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Como os membros e os casuais usam as bicicletas de maneira diferente?</a:t>
            </a:r>
          </a:p>
          <a:p>
            <a:r>
              <a:t>- Quais horários e dias são mais populares por tipo de usuário?</a:t>
            </a:r>
          </a:p>
          <a:p>
            <a:r>
              <a:t>- Quais estações são mais utilizadas por casuais?</a:t>
            </a:r>
          </a:p>
          <a:p>
            <a:r>
              <a:t>- Qual é a duração média das viagens por grupo?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Insights Extraídos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Membros usam mais nos dias úteis e horários de pico</a:t>
            </a:r>
          </a:p>
          <a:p>
            <a:r>
              <a:t>- Casuais preferem fins de semana e viagens mais longas</a:t>
            </a:r>
          </a:p>
          <a:p>
            <a:r>
              <a:t>- Estações próximas a áreas turísticas são preferidas por casuais</a:t>
            </a:r>
          </a:p>
          <a:p>
            <a:r>
              <a:t>- Oportunidade de conversão com campanhas em locais estratégicos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35E6E-EBA0-3E6E-54BA-1133E1D55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Conclusão e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Projeto concluído com análise completa e visualização interativa.</a:t>
            </a:r>
          </a:p>
          <a:p>
            <a:r>
              <a:t>📂 Disponível no GitHub para consulta e feedback.</a:t>
            </a:r>
          </a:p>
          <a:p>
            <a:r>
              <a:t>🚀 Preparado para atuar com dados reais em ambientes de negócio.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417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Estudo de Caso – Cyclistic Bike Share</vt:lpstr>
      <vt:lpstr>🎯 Objetivo do Projeto</vt:lpstr>
      <vt:lpstr>🛠️ Ferramentas Utilizadas</vt:lpstr>
      <vt:lpstr>📊 Dados Utilizados</vt:lpstr>
      <vt:lpstr>🔍 Etapas da Análise</vt:lpstr>
      <vt:lpstr>❓ Perguntas de Negócio</vt:lpstr>
      <vt:lpstr>📈 Insights Extraídos</vt:lpstr>
      <vt:lpstr>PowerPoint Presentation</vt:lpstr>
      <vt:lpstr>📌 Conclusão e Próximos Passos</vt:lpstr>
      <vt:lpstr>🧠 Respostas e Insights do Estudo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Paulo Henrique Lima</cp:lastModifiedBy>
  <cp:revision>3</cp:revision>
  <dcterms:created xsi:type="dcterms:W3CDTF">2013-01-27T09:14:16Z</dcterms:created>
  <dcterms:modified xsi:type="dcterms:W3CDTF">2025-06-08T08:02:09Z</dcterms:modified>
  <cp:category/>
</cp:coreProperties>
</file>