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B4B"/>
    <a:srgbClr val="BE1E1E"/>
    <a:srgbClr val="50BE5A"/>
    <a:srgbClr val="3C8F44"/>
    <a:srgbClr val="F5899E"/>
    <a:srgbClr val="EF3A5D"/>
    <a:srgbClr val="D8B34A"/>
    <a:srgbClr val="D49A6D"/>
    <a:srgbClr val="C98048"/>
    <a:srgbClr val="AA6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65" d="100"/>
          <a:sy n="165" d="100"/>
        </p:scale>
        <p:origin x="-600" y="-24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6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916C-360E-3947-BC14-D746CC8D46AE}" type="datetimeFigureOut">
              <a:t>14/03/16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DB2C-D31F-2E48-9A6C-0EE120A0E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3557796" y="3872617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rgbClr val="EF3A5D"/>
              </a:gs>
              <a:gs pos="100000">
                <a:srgbClr val="F5899E"/>
              </a:gs>
            </a:gsLst>
            <a:lin ang="16200000" scaled="0"/>
            <a:tileRect/>
          </a:gradFill>
          <a:ln>
            <a:solidFill>
              <a:srgbClr val="EF3A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088280" y="2541176"/>
            <a:ext cx="1890494" cy="491397"/>
          </a:xfrm>
          <a:prstGeom prst="roundRect">
            <a:avLst/>
          </a:prstGeom>
          <a:solidFill>
            <a:srgbClr val="C980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16" y="0"/>
            <a:ext cx="2886250" cy="5143500"/>
          </a:xfrm>
          <a:prstGeom prst="rect">
            <a:avLst/>
          </a:prstGeom>
          <a:solidFill>
            <a:srgbClr val="1E82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427" y="1130596"/>
            <a:ext cx="2566759" cy="251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>
                <a:solidFill>
                  <a:srgbClr val="FFFFFF"/>
                </a:solidFill>
                <a:latin typeface="Verdana"/>
                <a:cs typeface="Verdana"/>
              </a:rPr>
              <a:t>Após editar e escolher o seu CTA, selecione todos os itens da figura que compõem o botão que você quer utilizar, clique com o botão direito do mouse sobre a sua seleção e então selecione a opção Agrupar. Após isso, clique novamente com o botão direito sobre esse seu novo grupo e então selecione Salvar como Imagem.</a:t>
            </a:r>
          </a:p>
          <a:p>
            <a:endParaRPr lang="pt-BR" sz="1050">
              <a:solidFill>
                <a:srgbClr val="FFFFFF"/>
              </a:solidFill>
              <a:latin typeface="Verdana"/>
              <a:cs typeface="Verdana"/>
            </a:endParaRPr>
          </a:p>
          <a:p>
            <a:r>
              <a:rPr lang="pt-BR" sz="1050">
                <a:solidFill>
                  <a:srgbClr val="FFFFFF"/>
                </a:solidFill>
                <a:latin typeface="Verdana"/>
                <a:cs typeface="Verdana"/>
              </a:rPr>
              <a:t>Agora o seu CTA está finalizado e salvo, pronto para ser colocado em seu site com o link da página de destino da ação!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88280" y="165297"/>
            <a:ext cx="1890494" cy="282798"/>
          </a:xfrm>
          <a:prstGeom prst="roundRect">
            <a:avLst/>
          </a:prstGeom>
          <a:gradFill>
            <a:gsLst>
              <a:gs pos="0">
                <a:srgbClr val="1E82BE"/>
              </a:gs>
              <a:gs pos="100000">
                <a:srgbClr val="78B4D8"/>
              </a:gs>
            </a:gsLst>
          </a:gradFill>
          <a:ln>
            <a:solidFill>
              <a:srgbClr val="1E82BE"/>
            </a:solidFill>
          </a:ln>
          <a:effectLst>
            <a:outerShdw blurRad="40000" dist="23000" dir="5400000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9299" y="180408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COMPRE AGORA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88280" y="605499"/>
            <a:ext cx="1890494" cy="282798"/>
          </a:xfrm>
          <a:prstGeom prst="roundRect">
            <a:avLst/>
          </a:prstGeom>
          <a:solidFill>
            <a:srgbClr val="1E82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9299" y="620610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COMPRE AGORA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88280" y="1045701"/>
            <a:ext cx="1890494" cy="282798"/>
          </a:xfrm>
          <a:prstGeom prst="rect">
            <a:avLst/>
          </a:prstGeom>
          <a:gradFill>
            <a:gsLst>
              <a:gs pos="0">
                <a:srgbClr val="1E82BE"/>
              </a:gs>
              <a:gs pos="100000">
                <a:srgbClr val="78B4D8"/>
              </a:gs>
            </a:gsLst>
          </a:gradFill>
          <a:ln>
            <a:solidFill>
              <a:srgbClr val="1E82BE"/>
            </a:solidFill>
          </a:ln>
          <a:effectLst>
            <a:outerShdw blurRad="40000" dist="23000" dir="5400000" rotWithShape="0">
              <a:schemeClr val="tx1">
                <a:lumMod val="50000"/>
                <a:lumOff val="5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89299" y="1060812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COMPRE AGORA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88280" y="1485900"/>
            <a:ext cx="1890494" cy="282798"/>
          </a:xfrm>
          <a:prstGeom prst="rect">
            <a:avLst/>
          </a:prstGeom>
          <a:solidFill>
            <a:srgbClr val="1E82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9299" y="1501011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COMPRE AGORA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088280" y="1897236"/>
            <a:ext cx="1890494" cy="491397"/>
          </a:xfrm>
          <a:prstGeom prst="roundRect">
            <a:avLst/>
          </a:prstGeom>
          <a:solidFill>
            <a:srgbClr val="1E82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9299" y="1941211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COMPRE AGORA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89299" y="2130223"/>
            <a:ext cx="16884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800">
                <a:solidFill>
                  <a:schemeClr val="bg1"/>
                </a:solidFill>
                <a:latin typeface="Verdana"/>
                <a:cs typeface="Verdana"/>
              </a:rPr>
              <a:t>(Ú</a:t>
            </a:r>
            <a:r>
              <a:rPr lang="pt-BR" sz="800">
                <a:solidFill>
                  <a:schemeClr val="bg1"/>
                </a:solidFill>
                <a:latin typeface="Verdana"/>
                <a:cs typeface="Verdana"/>
              </a:rPr>
              <a:t>ltimas unidades)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188026" y="165297"/>
            <a:ext cx="1890494" cy="282798"/>
          </a:xfrm>
          <a:prstGeom prst="roundRect">
            <a:avLst/>
          </a:prstGeom>
          <a:gradFill>
            <a:gsLst>
              <a:gs pos="0">
                <a:srgbClr val="8E387F"/>
              </a:gs>
              <a:gs pos="100000">
                <a:srgbClr val="AA6A99"/>
              </a:gs>
            </a:gsLst>
          </a:gradFill>
          <a:ln>
            <a:solidFill>
              <a:srgbClr val="8E387F"/>
            </a:solidFill>
          </a:ln>
          <a:effectLst>
            <a:outerShdw blurRad="40000" dist="23000" dir="5400000" rotWithShape="0">
              <a:schemeClr val="tx1">
                <a:lumMod val="50000"/>
                <a:lumOff val="5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89045" y="180408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188026" y="605499"/>
            <a:ext cx="1890494" cy="282798"/>
          </a:xfrm>
          <a:prstGeom prst="roundRect">
            <a:avLst/>
          </a:prstGeom>
          <a:solidFill>
            <a:srgbClr val="8E387F"/>
          </a:solidFill>
          <a:ln>
            <a:solidFill>
              <a:srgbClr val="8E38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89045" y="620610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95240" y="1045701"/>
            <a:ext cx="1890494" cy="282798"/>
          </a:xfrm>
          <a:prstGeom prst="rect">
            <a:avLst/>
          </a:prstGeom>
          <a:gradFill>
            <a:gsLst>
              <a:gs pos="0">
                <a:srgbClr val="8E387F"/>
              </a:gs>
              <a:gs pos="100000">
                <a:srgbClr val="AA6A99"/>
              </a:gs>
            </a:gsLst>
          </a:gradFill>
          <a:ln>
            <a:solidFill>
              <a:srgbClr val="8E387F"/>
            </a:solidFill>
          </a:ln>
          <a:effectLst>
            <a:outerShdw blurRad="40000" dist="23000" dir="5400000" rotWithShape="0">
              <a:schemeClr val="tx1">
                <a:lumMod val="50000"/>
                <a:lumOff val="5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96259" y="1060812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95240" y="1485900"/>
            <a:ext cx="1890494" cy="282798"/>
          </a:xfrm>
          <a:prstGeom prst="rect">
            <a:avLst/>
          </a:prstGeom>
          <a:solidFill>
            <a:srgbClr val="8E387F"/>
          </a:solidFill>
          <a:ln>
            <a:solidFill>
              <a:srgbClr val="8E38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96259" y="1501011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95240" y="1897236"/>
            <a:ext cx="1890494" cy="491397"/>
          </a:xfrm>
          <a:prstGeom prst="roundRect">
            <a:avLst/>
          </a:prstGeom>
          <a:solidFill>
            <a:srgbClr val="8E387F"/>
          </a:solidFill>
          <a:ln>
            <a:solidFill>
              <a:srgbClr val="8E38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96259" y="1926779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96259" y="2123007"/>
            <a:ext cx="16884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800">
                <a:solidFill>
                  <a:schemeClr val="bg1"/>
                </a:solidFill>
                <a:latin typeface="Verdana"/>
                <a:cs typeface="Verdana"/>
              </a:rPr>
              <a:t>(</a:t>
            </a:r>
            <a:r>
              <a:rPr lang="x-none" sz="800">
                <a:solidFill>
                  <a:schemeClr val="bg1"/>
                </a:solidFill>
                <a:latin typeface="Verdana"/>
                <a:cs typeface="Verdana"/>
              </a:rPr>
              <a:t>Mais de 1.000 downloads</a:t>
            </a:r>
            <a:r>
              <a:rPr lang="pt-BR" sz="800">
                <a:solidFill>
                  <a:schemeClr val="bg1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088280" y="2517848"/>
            <a:ext cx="1890494" cy="491397"/>
          </a:xfrm>
          <a:prstGeom prst="roundRect">
            <a:avLst/>
          </a:prstGeom>
          <a:solidFill>
            <a:srgbClr val="D8B3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89299" y="2561823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Teste Agora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89299" y="2750835"/>
            <a:ext cx="16884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800">
                <a:solidFill>
                  <a:schemeClr val="bg1"/>
                </a:solidFill>
                <a:latin typeface="Verdana"/>
                <a:cs typeface="Verdana"/>
              </a:rPr>
              <a:t>(</a:t>
            </a:r>
            <a:r>
              <a:rPr lang="x-none" sz="800">
                <a:solidFill>
                  <a:schemeClr val="bg1"/>
                </a:solidFill>
                <a:latin typeface="Verdana"/>
                <a:cs typeface="Verdana"/>
              </a:rPr>
              <a:t>30 dias de trial grátis</a:t>
            </a:r>
            <a:r>
              <a:rPr lang="pt-BR" sz="800">
                <a:solidFill>
                  <a:schemeClr val="bg1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44" name="5-Point Star 43"/>
          <p:cNvSpPr/>
          <p:nvPr/>
        </p:nvSpPr>
        <p:spPr>
          <a:xfrm>
            <a:off x="3189299" y="2664194"/>
            <a:ext cx="180390" cy="180390"/>
          </a:xfrm>
          <a:prstGeom prst="star5">
            <a:avLst>
              <a:gd name="adj" fmla="val 15479"/>
              <a:gd name="hf" fmla="val 105146"/>
              <a:gd name="vf" fmla="val 110557"/>
            </a:avLst>
          </a:prstGeom>
          <a:solidFill>
            <a:srgbClr val="C980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4697365" y="2664194"/>
            <a:ext cx="180390" cy="180390"/>
          </a:xfrm>
          <a:prstGeom prst="star5">
            <a:avLst>
              <a:gd name="adj" fmla="val 15479"/>
              <a:gd name="hf" fmla="val 105146"/>
              <a:gd name="vf" fmla="val 110557"/>
            </a:avLst>
          </a:prstGeom>
          <a:solidFill>
            <a:srgbClr val="C980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188026" y="2568725"/>
            <a:ext cx="1890494" cy="404942"/>
          </a:xfrm>
          <a:prstGeom prst="roundRect">
            <a:avLst/>
          </a:prstGeom>
          <a:solidFill>
            <a:srgbClr val="8E387F"/>
          </a:solidFill>
          <a:ln>
            <a:solidFill>
              <a:srgbClr val="8E38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70717" y="2644587"/>
            <a:ext cx="14142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5345343" y="2716823"/>
            <a:ext cx="171688" cy="144329"/>
          </a:xfrm>
          <a:prstGeom prst="downArrow">
            <a:avLst>
              <a:gd name="adj1" fmla="val 58702"/>
              <a:gd name="adj2" fmla="val 6087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57550" y="1130596"/>
            <a:ext cx="1098176" cy="1098176"/>
          </a:xfrm>
          <a:prstGeom prst="ellipse">
            <a:avLst/>
          </a:prstGeom>
          <a:gradFill>
            <a:gsLst>
              <a:gs pos="0">
                <a:srgbClr val="C98048"/>
              </a:gs>
              <a:gs pos="100000">
                <a:srgbClr val="D8B34A"/>
              </a:gs>
            </a:gsLst>
          </a:gradFill>
          <a:ln>
            <a:solidFill>
              <a:srgbClr val="C980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65021" y="1474456"/>
            <a:ext cx="1098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Verdana"/>
                <a:cs typeface="Verdana"/>
              </a:rPr>
              <a:t>Acesse</a:t>
            </a:r>
          </a:p>
          <a:p>
            <a:pPr algn="ctr"/>
            <a:r>
              <a:rPr lang="pt-BR" sz="1200" b="1">
                <a:solidFill>
                  <a:schemeClr val="bg1"/>
                </a:solidFill>
                <a:latin typeface="Verdana"/>
                <a:cs typeface="Verdana"/>
              </a:rPr>
              <a:t>Agora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557796" y="3213418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rgbClr val="C98048"/>
              </a:gs>
              <a:gs pos="100000">
                <a:srgbClr val="D8B34A"/>
              </a:gs>
            </a:gsLst>
            <a:lin ang="16200000" scaled="0"/>
            <a:tileRect/>
          </a:gradFill>
          <a:ln>
            <a:solidFill>
              <a:srgbClr val="C980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57797" y="3242961"/>
            <a:ext cx="22570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Cadastre-se Agora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57797" y="3439189"/>
            <a:ext cx="22570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sz="800">
                <a:solidFill>
                  <a:schemeClr val="bg1"/>
                </a:solidFill>
                <a:latin typeface="Verdana"/>
                <a:cs typeface="Verdana"/>
              </a:rPr>
              <a:t>Aproveite todo nosso conteúdo</a:t>
            </a:r>
            <a:endParaRPr lang="pt-BR" sz="8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8" name="Heart 57"/>
          <p:cNvSpPr/>
          <p:nvPr/>
        </p:nvSpPr>
        <p:spPr>
          <a:xfrm>
            <a:off x="3704998" y="4023319"/>
            <a:ext cx="220458" cy="196570"/>
          </a:xfrm>
          <a:prstGeom prst="hear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63941" y="3990672"/>
            <a:ext cx="18201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>
                <a:solidFill>
                  <a:schemeClr val="bg1"/>
                </a:solidFill>
                <a:latin typeface="Verdana"/>
                <a:cs typeface="Verdana"/>
              </a:rPr>
              <a:t>Favorite nossa página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557796" y="4503768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rgbClr val="EF3A5D"/>
              </a:gs>
              <a:gs pos="100000">
                <a:srgbClr val="F5899E"/>
              </a:gs>
            </a:gsLst>
            <a:lin ang="16200000" scaled="0"/>
            <a:tileRect/>
          </a:gradFill>
          <a:ln>
            <a:solidFill>
              <a:srgbClr val="EF3A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557797" y="4606429"/>
            <a:ext cx="2226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Verdana"/>
                <a:cs typeface="Verdana"/>
              </a:rPr>
              <a:t>Baixe o Material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12322" y="4503768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rgbClr val="3C8F44"/>
              </a:gs>
              <a:gs pos="100000">
                <a:srgbClr val="50BE5A"/>
              </a:gs>
            </a:gsLst>
            <a:lin ang="16200000" scaled="0"/>
            <a:tileRect/>
          </a:gradFill>
          <a:ln>
            <a:solidFill>
              <a:srgbClr val="3C8F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2323" y="4606429"/>
            <a:ext cx="2226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Verdana"/>
                <a:cs typeface="Verdana"/>
              </a:rPr>
              <a:t>Baixe o Material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212322" y="3872617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rgbClr val="3C8F44"/>
              </a:gs>
              <a:gs pos="100000">
                <a:srgbClr val="50BE5A"/>
              </a:gs>
            </a:gsLst>
            <a:lin ang="16200000" scaled="0"/>
            <a:tileRect/>
          </a:gradFill>
          <a:ln>
            <a:solidFill>
              <a:srgbClr val="3C8F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eart 69"/>
          <p:cNvSpPr/>
          <p:nvPr/>
        </p:nvSpPr>
        <p:spPr>
          <a:xfrm>
            <a:off x="6359524" y="4023319"/>
            <a:ext cx="220458" cy="196570"/>
          </a:xfrm>
          <a:prstGeom prst="hear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18467" y="3990672"/>
            <a:ext cx="18201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>
                <a:solidFill>
                  <a:schemeClr val="bg1"/>
                </a:solidFill>
                <a:latin typeface="Verdana"/>
                <a:cs typeface="Verdana"/>
              </a:rPr>
              <a:t>Favorite nossa página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181533" y="3213418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1534" y="3242961"/>
            <a:ext cx="22570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Cadastre-se Agora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181534" y="3439189"/>
            <a:ext cx="22570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sz="800">
                <a:solidFill>
                  <a:schemeClr val="bg1"/>
                </a:solidFill>
                <a:latin typeface="Verdana"/>
                <a:cs typeface="Verdana"/>
              </a:rPr>
              <a:t>Aproveite todo nosso conteúdo</a:t>
            </a:r>
            <a:endParaRPr lang="pt-BR" sz="80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476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3557796" y="3872617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rgbClr val="BE1E1E"/>
              </a:gs>
              <a:gs pos="100000">
                <a:srgbClr val="C84B4B"/>
              </a:gs>
            </a:gsLst>
            <a:lin ang="16200000" scaled="0"/>
            <a:tileRect/>
          </a:gradFill>
          <a:ln>
            <a:solidFill>
              <a:srgbClr val="BE1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088280" y="2541176"/>
            <a:ext cx="1890494" cy="491397"/>
          </a:xfrm>
          <a:prstGeom prst="roundRect">
            <a:avLst/>
          </a:prstGeom>
          <a:solidFill>
            <a:srgbClr val="B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16" y="0"/>
            <a:ext cx="2886250" cy="5143500"/>
          </a:xfrm>
          <a:prstGeom prst="rect">
            <a:avLst/>
          </a:prstGeom>
          <a:solidFill>
            <a:srgbClr val="1E82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427" y="1130596"/>
            <a:ext cx="2566759" cy="251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>
                <a:solidFill>
                  <a:srgbClr val="FFFFFF"/>
                </a:solidFill>
                <a:latin typeface="Verdana"/>
                <a:cs typeface="Verdana"/>
              </a:rPr>
              <a:t>Após editar e escolher o seu CTA, selecione todos os itens da figura que compõem o botão que você quer utilizar, clique com o botão direito do mouse sobre a sua seleção e então selecione a opção Agrupar. Após isso, clique novamente com o botão direito sobre esse seu novo grupo e então selecione Salvar como Imagem.</a:t>
            </a:r>
          </a:p>
          <a:p>
            <a:endParaRPr lang="pt-BR" sz="1050">
              <a:solidFill>
                <a:srgbClr val="FFFFFF"/>
              </a:solidFill>
              <a:latin typeface="Verdana"/>
              <a:cs typeface="Verdana"/>
            </a:endParaRPr>
          </a:p>
          <a:p>
            <a:r>
              <a:rPr lang="pt-BR" sz="1050">
                <a:solidFill>
                  <a:srgbClr val="FFFFFF"/>
                </a:solidFill>
                <a:latin typeface="Verdana"/>
                <a:cs typeface="Verdana"/>
              </a:rPr>
              <a:t>Agora o seu CTA está finalizado e salvo, pronto para ser colocado em seu site com o link da página de destino da ação!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88280" y="165297"/>
            <a:ext cx="1890494" cy="282798"/>
          </a:xfrm>
          <a:prstGeom prst="roundRect">
            <a:avLst/>
          </a:prstGeom>
          <a:gradFill>
            <a:gsLst>
              <a:gs pos="0">
                <a:srgbClr val="800000"/>
              </a:gs>
              <a:gs pos="100000">
                <a:srgbClr val="C84B4B"/>
              </a:gs>
            </a:gsLst>
          </a:gradFill>
          <a:ln>
            <a:solidFill>
              <a:srgbClr val="BE1E1E"/>
            </a:solidFill>
          </a:ln>
          <a:effectLst>
            <a:outerShdw blurRad="40000" dist="23000" dir="5400000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9299" y="180408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COMPRE AGORA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88280" y="605499"/>
            <a:ext cx="1890494" cy="282798"/>
          </a:xfrm>
          <a:prstGeom prst="roundRect">
            <a:avLst/>
          </a:prstGeom>
          <a:solidFill>
            <a:srgbClr val="C84B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9299" y="620610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COMPRE AGORA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88280" y="1045701"/>
            <a:ext cx="1890494" cy="282798"/>
          </a:xfrm>
          <a:prstGeom prst="rect">
            <a:avLst/>
          </a:prstGeom>
          <a:gradFill>
            <a:gsLst>
              <a:gs pos="0">
                <a:srgbClr val="BE1E1E"/>
              </a:gs>
              <a:gs pos="100000">
                <a:srgbClr val="C84B4B"/>
              </a:gs>
            </a:gsLst>
          </a:gradFill>
          <a:ln>
            <a:solidFill>
              <a:srgbClr val="BE1E1E"/>
            </a:solidFill>
          </a:ln>
          <a:effectLst>
            <a:outerShdw blurRad="40000" dist="23000" dir="5400000" rotWithShape="0">
              <a:schemeClr val="tx1">
                <a:lumMod val="50000"/>
                <a:lumOff val="5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89299" y="1060812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COMPRE AGORA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88280" y="1485900"/>
            <a:ext cx="1890494" cy="282798"/>
          </a:xfrm>
          <a:prstGeom prst="rect">
            <a:avLst/>
          </a:prstGeom>
          <a:solidFill>
            <a:srgbClr val="C84B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9299" y="1501011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COMPRE AGORA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088280" y="1897236"/>
            <a:ext cx="1890494" cy="491397"/>
          </a:xfrm>
          <a:prstGeom prst="roundRect">
            <a:avLst/>
          </a:prstGeom>
          <a:solidFill>
            <a:srgbClr val="C84B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9299" y="1941211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COMPRE AGORA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89299" y="2130223"/>
            <a:ext cx="16884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800">
                <a:solidFill>
                  <a:schemeClr val="bg1"/>
                </a:solidFill>
                <a:latin typeface="Verdana"/>
                <a:cs typeface="Verdana"/>
              </a:rPr>
              <a:t>(Ú</a:t>
            </a:r>
            <a:r>
              <a:rPr lang="pt-BR" sz="800">
                <a:solidFill>
                  <a:schemeClr val="bg1"/>
                </a:solidFill>
                <a:latin typeface="Verdana"/>
                <a:cs typeface="Verdana"/>
              </a:rPr>
              <a:t>ltimas unidades)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188026" y="165297"/>
            <a:ext cx="1890494" cy="282798"/>
          </a:xfrm>
          <a:prstGeom prst="roundRect">
            <a:avLst/>
          </a:prstGeom>
          <a:gradFill>
            <a:gsLst>
              <a:gs pos="0">
                <a:srgbClr val="C98048"/>
              </a:gs>
              <a:gs pos="100000">
                <a:srgbClr val="D8B34A"/>
              </a:gs>
            </a:gsLst>
          </a:gradFill>
          <a:ln>
            <a:solidFill>
              <a:srgbClr val="C98048"/>
            </a:solidFill>
          </a:ln>
          <a:effectLst>
            <a:outerShdw blurRad="40000" dist="23000" dir="5400000" rotWithShape="0">
              <a:schemeClr val="tx1">
                <a:lumMod val="50000"/>
                <a:lumOff val="5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89045" y="180408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188026" y="605499"/>
            <a:ext cx="1890494" cy="282798"/>
          </a:xfrm>
          <a:prstGeom prst="roundRect">
            <a:avLst/>
          </a:prstGeom>
          <a:solidFill>
            <a:srgbClr val="D8B3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89045" y="620610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95240" y="1045701"/>
            <a:ext cx="1890494" cy="282798"/>
          </a:xfrm>
          <a:prstGeom prst="rect">
            <a:avLst/>
          </a:prstGeom>
          <a:gradFill>
            <a:gsLst>
              <a:gs pos="0">
                <a:srgbClr val="C98048"/>
              </a:gs>
              <a:gs pos="100000">
                <a:srgbClr val="D8B34A"/>
              </a:gs>
            </a:gsLst>
          </a:gradFill>
          <a:ln>
            <a:solidFill>
              <a:srgbClr val="C98048"/>
            </a:solidFill>
          </a:ln>
          <a:effectLst>
            <a:outerShdw blurRad="40000" dist="23000" dir="5400000" rotWithShape="0">
              <a:schemeClr val="tx1">
                <a:lumMod val="50000"/>
                <a:lumOff val="50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96259" y="1060812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95240" y="1485900"/>
            <a:ext cx="1890494" cy="282798"/>
          </a:xfrm>
          <a:prstGeom prst="rect">
            <a:avLst/>
          </a:prstGeom>
          <a:solidFill>
            <a:srgbClr val="D8B3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96259" y="1501011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rgbClr val="FFFFFF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95240" y="1897236"/>
            <a:ext cx="1890494" cy="491397"/>
          </a:xfrm>
          <a:prstGeom prst="roundRect">
            <a:avLst/>
          </a:prstGeom>
          <a:solidFill>
            <a:srgbClr val="D8B34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96259" y="1926779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96259" y="2123007"/>
            <a:ext cx="16884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800">
                <a:solidFill>
                  <a:schemeClr val="bg1"/>
                </a:solidFill>
                <a:latin typeface="Verdana"/>
                <a:cs typeface="Verdana"/>
              </a:rPr>
              <a:t>(</a:t>
            </a:r>
            <a:r>
              <a:rPr lang="x-none" sz="800">
                <a:solidFill>
                  <a:schemeClr val="bg1"/>
                </a:solidFill>
                <a:latin typeface="Verdana"/>
                <a:cs typeface="Verdana"/>
              </a:rPr>
              <a:t>Mais de 1.000 downloads</a:t>
            </a:r>
            <a:r>
              <a:rPr lang="pt-BR" sz="800">
                <a:solidFill>
                  <a:schemeClr val="bg1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088280" y="2517848"/>
            <a:ext cx="1890494" cy="491397"/>
          </a:xfrm>
          <a:prstGeom prst="roundRect">
            <a:avLst/>
          </a:prstGeom>
          <a:solidFill>
            <a:srgbClr val="C84B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89299" y="2561823"/>
            <a:ext cx="16884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Teste Agora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89299" y="2750835"/>
            <a:ext cx="16884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800">
                <a:solidFill>
                  <a:schemeClr val="bg1"/>
                </a:solidFill>
                <a:latin typeface="Verdana"/>
                <a:cs typeface="Verdana"/>
              </a:rPr>
              <a:t>(</a:t>
            </a:r>
            <a:r>
              <a:rPr lang="x-none" sz="800">
                <a:solidFill>
                  <a:schemeClr val="bg1"/>
                </a:solidFill>
                <a:latin typeface="Verdana"/>
                <a:cs typeface="Verdana"/>
              </a:rPr>
              <a:t>30 dias de trial grátis</a:t>
            </a:r>
            <a:r>
              <a:rPr lang="pt-BR" sz="800">
                <a:solidFill>
                  <a:schemeClr val="bg1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44" name="5-Point Star 43"/>
          <p:cNvSpPr/>
          <p:nvPr/>
        </p:nvSpPr>
        <p:spPr>
          <a:xfrm>
            <a:off x="3189299" y="2664194"/>
            <a:ext cx="180390" cy="180390"/>
          </a:xfrm>
          <a:prstGeom prst="star5">
            <a:avLst>
              <a:gd name="adj" fmla="val 15479"/>
              <a:gd name="hf" fmla="val 105146"/>
              <a:gd name="vf" fmla="val 110557"/>
            </a:avLst>
          </a:prstGeom>
          <a:solidFill>
            <a:srgbClr val="B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4697365" y="2664194"/>
            <a:ext cx="180390" cy="180390"/>
          </a:xfrm>
          <a:prstGeom prst="star5">
            <a:avLst>
              <a:gd name="adj" fmla="val 15479"/>
              <a:gd name="hf" fmla="val 105146"/>
              <a:gd name="vf" fmla="val 110557"/>
            </a:avLst>
          </a:prstGeom>
          <a:solidFill>
            <a:srgbClr val="BE1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188026" y="2568725"/>
            <a:ext cx="1890494" cy="404942"/>
          </a:xfrm>
          <a:prstGeom prst="roundRect">
            <a:avLst/>
          </a:prstGeom>
          <a:solidFill>
            <a:srgbClr val="D8B34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70717" y="2644587"/>
            <a:ext cx="14142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Baixe o eBook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5345343" y="2716823"/>
            <a:ext cx="171688" cy="144329"/>
          </a:xfrm>
          <a:prstGeom prst="downArrow">
            <a:avLst>
              <a:gd name="adj1" fmla="val 58702"/>
              <a:gd name="adj2" fmla="val 6087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57550" y="1130596"/>
            <a:ext cx="1098176" cy="1098176"/>
          </a:xfrm>
          <a:prstGeom prst="ellipse">
            <a:avLst/>
          </a:prstGeom>
          <a:gradFill>
            <a:gsLst>
              <a:gs pos="0">
                <a:srgbClr val="3C8F44"/>
              </a:gs>
              <a:gs pos="100000">
                <a:srgbClr val="50BE5A"/>
              </a:gs>
            </a:gsLst>
          </a:gradFill>
          <a:ln>
            <a:solidFill>
              <a:srgbClr val="3C8F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65021" y="1474456"/>
            <a:ext cx="1098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Verdana"/>
                <a:cs typeface="Verdana"/>
              </a:rPr>
              <a:t>Acesse</a:t>
            </a:r>
          </a:p>
          <a:p>
            <a:pPr algn="ctr"/>
            <a:r>
              <a:rPr lang="pt-BR" sz="1200" b="1">
                <a:solidFill>
                  <a:schemeClr val="bg1"/>
                </a:solidFill>
                <a:latin typeface="Verdana"/>
                <a:cs typeface="Verdana"/>
              </a:rPr>
              <a:t>Agora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557796" y="3213418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rgbClr val="BE1E1E"/>
              </a:gs>
              <a:gs pos="100000">
                <a:srgbClr val="C84B4B"/>
              </a:gs>
            </a:gsLst>
            <a:lin ang="16200000" scaled="0"/>
            <a:tileRect/>
          </a:gradFill>
          <a:ln>
            <a:solidFill>
              <a:srgbClr val="BE1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57797" y="3242961"/>
            <a:ext cx="22570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Cadastre-se Agora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57797" y="3439189"/>
            <a:ext cx="22570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sz="800">
                <a:solidFill>
                  <a:schemeClr val="bg1"/>
                </a:solidFill>
                <a:latin typeface="Verdana"/>
                <a:cs typeface="Verdana"/>
              </a:rPr>
              <a:t>Aproveite todo nosso conteúdo</a:t>
            </a:r>
            <a:endParaRPr lang="pt-BR" sz="80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8" name="Heart 57"/>
          <p:cNvSpPr/>
          <p:nvPr/>
        </p:nvSpPr>
        <p:spPr>
          <a:xfrm>
            <a:off x="3704998" y="4023319"/>
            <a:ext cx="220458" cy="196570"/>
          </a:xfrm>
          <a:prstGeom prst="hear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63941" y="3990672"/>
            <a:ext cx="18201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>
                <a:solidFill>
                  <a:schemeClr val="bg1"/>
                </a:solidFill>
                <a:latin typeface="Verdana"/>
                <a:cs typeface="Verdana"/>
              </a:rPr>
              <a:t>Favorite nossa página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557796" y="4503768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rgbClr val="BE1E1E"/>
              </a:gs>
              <a:gs pos="100000">
                <a:srgbClr val="C84B4B"/>
              </a:gs>
            </a:gsLst>
            <a:lin ang="16200000" scaled="0"/>
            <a:tileRect/>
          </a:gradFill>
          <a:ln>
            <a:solidFill>
              <a:srgbClr val="BE1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557797" y="4606429"/>
            <a:ext cx="2226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Verdana"/>
                <a:cs typeface="Verdana"/>
              </a:rPr>
              <a:t>Baixe o Material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12322" y="4503768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31859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12323" y="4606429"/>
            <a:ext cx="2226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Verdana"/>
                <a:cs typeface="Verdana"/>
              </a:rPr>
              <a:t>Baixe o Material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212322" y="3872617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31859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eart 69"/>
          <p:cNvSpPr/>
          <p:nvPr/>
        </p:nvSpPr>
        <p:spPr>
          <a:xfrm>
            <a:off x="6359524" y="4023319"/>
            <a:ext cx="220458" cy="196570"/>
          </a:xfrm>
          <a:prstGeom prst="hear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18467" y="3990672"/>
            <a:ext cx="18201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>
                <a:solidFill>
                  <a:schemeClr val="bg1"/>
                </a:solidFill>
                <a:latin typeface="Verdana"/>
                <a:cs typeface="Verdana"/>
              </a:rPr>
              <a:t>Favorite nossa página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181533" y="3213418"/>
            <a:ext cx="2257063" cy="49139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1534" y="3242961"/>
            <a:ext cx="22570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b="1">
                <a:solidFill>
                  <a:schemeClr val="bg1"/>
                </a:solidFill>
                <a:latin typeface="Verdana"/>
                <a:cs typeface="Verdana"/>
              </a:rPr>
              <a:t>Cadastre-se Agora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181534" y="3439189"/>
            <a:ext cx="22570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sz="800">
                <a:solidFill>
                  <a:schemeClr val="bg1"/>
                </a:solidFill>
                <a:latin typeface="Verdana"/>
                <a:cs typeface="Verdana"/>
              </a:rPr>
              <a:t>Aproveite todo nosso conteúdo</a:t>
            </a:r>
            <a:endParaRPr lang="pt-BR" sz="80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4548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330</Words>
  <Application>Microsoft Macintosh PowerPoint</Application>
  <PresentationFormat>On-screen Show (16:9)</PresentationFormat>
  <Paragraphs>56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</dc:creator>
  <cp:lastModifiedBy>joao</cp:lastModifiedBy>
  <cp:revision>15</cp:revision>
  <dcterms:created xsi:type="dcterms:W3CDTF">2016-03-11T12:48:40Z</dcterms:created>
  <dcterms:modified xsi:type="dcterms:W3CDTF">2016-03-14T21:02:11Z</dcterms:modified>
</cp:coreProperties>
</file>