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364" r:id="rId2"/>
    <p:sldId id="2341" r:id="rId3"/>
    <p:sldId id="2235" r:id="rId4"/>
    <p:sldId id="2367" r:id="rId5"/>
    <p:sldId id="2219" r:id="rId6"/>
    <p:sldId id="2292" r:id="rId7"/>
    <p:sldId id="2365" r:id="rId8"/>
    <p:sldId id="2366" r:id="rId9"/>
    <p:sldId id="2368" r:id="rId10"/>
    <p:sldId id="2369" r:id="rId11"/>
    <p:sldId id="2348" r:id="rId12"/>
    <p:sldId id="2349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5" pos="1006" userDrawn="1">
          <p15:clr>
            <a:srgbClr val="A4A3A4"/>
          </p15:clr>
        </p15:guide>
        <p15:guide id="6" pos="7702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073A3"/>
    <a:srgbClr val="FFFFFF"/>
    <a:srgbClr val="000000"/>
    <a:srgbClr val="001334"/>
    <a:srgbClr val="000820"/>
    <a:srgbClr val="000C28"/>
    <a:srgbClr val="5D77EB"/>
    <a:srgbClr val="1AE8DA"/>
    <a:srgbClr val="CF9600"/>
    <a:srgbClr val="F52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428F7-AB7D-4F3D-BAEC-ACF54787CACD}" v="476" dt="2019-07-24T03:19:36.99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6202" autoAdjust="0"/>
  </p:normalViewPr>
  <p:slideViewPr>
    <p:cSldViewPr snapToGrid="0" snapToObjects="1">
      <p:cViewPr>
        <p:scale>
          <a:sx n="51" d="100"/>
          <a:sy n="51" d="100"/>
        </p:scale>
        <p:origin x="300" y="672"/>
      </p:cViewPr>
      <p:guideLst>
        <p:guide orient="horz" pos="8136"/>
        <p:guide pos="14350"/>
        <p:guide pos="1006"/>
        <p:guide pos="7702"/>
        <p:guide orient="horz"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Correia" userId="107b75df647edd82" providerId="LiveId" clId="{778428F7-AB7D-4F3D-BAEC-ACF54787CACD}"/>
    <pc:docChg chg="undo custSel addSld delSld modSld sldOrd modMainMaster">
      <pc:chgData name="Paulo Correia" userId="107b75df647edd82" providerId="LiveId" clId="{778428F7-AB7D-4F3D-BAEC-ACF54787CACD}" dt="2019-07-24T03:19:36.997" v="3533"/>
      <pc:docMkLst>
        <pc:docMk/>
      </pc:docMkLst>
      <pc:sldChg chg="addSp delSp modSp modAnim">
        <pc:chgData name="Paulo Correia" userId="107b75df647edd82" providerId="LiveId" clId="{778428F7-AB7D-4F3D-BAEC-ACF54787CACD}" dt="2019-07-24T03:16:00.993" v="3497" actId="1076"/>
        <pc:sldMkLst>
          <pc:docMk/>
          <pc:sldMk cId="1663232921" sldId="2219"/>
        </pc:sldMkLst>
        <pc:spChg chg="mod">
          <ac:chgData name="Paulo Correia" userId="107b75df647edd82" providerId="LiveId" clId="{778428F7-AB7D-4F3D-BAEC-ACF54787CACD}" dt="2019-07-24T03:15:54.094" v="3496" actId="12788"/>
          <ac:spMkLst>
            <pc:docMk/>
            <pc:sldMk cId="1663232921" sldId="2219"/>
            <ac:spMk id="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6:00.993" v="3497" actId="1076"/>
          <ac:spMkLst>
            <pc:docMk/>
            <pc:sldMk cId="1663232921" sldId="2219"/>
            <ac:spMk id="6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6:00.993" v="3497" actId="1076"/>
          <ac:spMkLst>
            <pc:docMk/>
            <pc:sldMk cId="1663232921" sldId="2219"/>
            <ac:spMk id="7" creationId="{00000000-0000-0000-0000-000000000000}"/>
          </ac:spMkLst>
        </pc:spChg>
        <pc:spChg chg="add del">
          <ac:chgData name="Paulo Correia" userId="107b75df647edd82" providerId="LiveId" clId="{778428F7-AB7D-4F3D-BAEC-ACF54787CACD}" dt="2019-07-24T01:00:35.338" v="1301"/>
          <ac:spMkLst>
            <pc:docMk/>
            <pc:sldMk cId="1663232921" sldId="2219"/>
            <ac:spMk id="8" creationId="{00000000-0000-0000-0000-000000000000}"/>
          </ac:spMkLst>
        </pc:spChg>
        <pc:spChg chg="add del">
          <ac:chgData name="Paulo Correia" userId="107b75df647edd82" providerId="LiveId" clId="{778428F7-AB7D-4F3D-BAEC-ACF54787CACD}" dt="2019-07-24T00:59:02.690" v="1288"/>
          <ac:spMkLst>
            <pc:docMk/>
            <pc:sldMk cId="1663232921" sldId="2219"/>
            <ac:spMk id="9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30:41.304" v="1570" actId="478"/>
          <ac:spMkLst>
            <pc:docMk/>
            <pc:sldMk cId="1663232921" sldId="2219"/>
            <ac:spMk id="18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30:37.513" v="1568" actId="478"/>
          <ac:spMkLst>
            <pc:docMk/>
            <pc:sldMk cId="1663232921" sldId="2219"/>
            <ac:spMk id="23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4T01:30:57.952" v="1576" actId="478"/>
          <ac:spMkLst>
            <pc:docMk/>
            <pc:sldMk cId="1663232921" sldId="2219"/>
            <ac:spMk id="25" creationId="{55223264-90B2-4F7B-BEA0-DCBD441A1532}"/>
          </ac:spMkLst>
        </pc:spChg>
        <pc:picChg chg="add del mod">
          <ac:chgData name="Paulo Correia" userId="107b75df647edd82" providerId="LiveId" clId="{778428F7-AB7D-4F3D-BAEC-ACF54787CACD}" dt="2019-07-24T00:58:44.858" v="1287"/>
          <ac:picMkLst>
            <pc:docMk/>
            <pc:sldMk cId="1663232921" sldId="2219"/>
            <ac:picMk id="3" creationId="{B98A5100-CACF-4639-A6D0-6D23F2A4F809}"/>
          </ac:picMkLst>
        </pc:picChg>
        <pc:picChg chg="add del mod">
          <ac:chgData name="Paulo Correia" userId="107b75df647edd82" providerId="LiveId" clId="{778428F7-AB7D-4F3D-BAEC-ACF54787CACD}" dt="2019-07-24T00:58:44.425" v="1285"/>
          <ac:picMkLst>
            <pc:docMk/>
            <pc:sldMk cId="1663232921" sldId="2219"/>
            <ac:picMk id="10" creationId="{17116FE1-9BD3-44B8-B184-99B8EC812DAA}"/>
          </ac:picMkLst>
        </pc:picChg>
        <pc:picChg chg="add del mod">
          <ac:chgData name="Paulo Correia" userId="107b75df647edd82" providerId="LiveId" clId="{778428F7-AB7D-4F3D-BAEC-ACF54787CACD}" dt="2019-07-24T00:58:44.032" v="1283"/>
          <ac:picMkLst>
            <pc:docMk/>
            <pc:sldMk cId="1663232921" sldId="2219"/>
            <ac:picMk id="12" creationId="{A97DC69B-E71E-4E25-8F73-CA30F794FA8C}"/>
          </ac:picMkLst>
        </pc:picChg>
        <pc:picChg chg="add mod ord modCrop">
          <ac:chgData name="Paulo Correia" userId="107b75df647edd82" providerId="LiveId" clId="{778428F7-AB7D-4F3D-BAEC-ACF54787CACD}" dt="2019-07-24T01:33:02.086" v="1586" actId="18131"/>
          <ac:picMkLst>
            <pc:docMk/>
            <pc:sldMk cId="1663232921" sldId="2219"/>
            <ac:picMk id="14" creationId="{1E740B7F-3847-462E-A2BC-3AA9CCFED006}"/>
          </ac:picMkLst>
        </pc:picChg>
        <pc:picChg chg="add del">
          <ac:chgData name="Paulo Correia" userId="107b75df647edd82" providerId="LiveId" clId="{778428F7-AB7D-4F3D-BAEC-ACF54787CACD}" dt="2019-07-24T00:58:43.160" v="1281"/>
          <ac:picMkLst>
            <pc:docMk/>
            <pc:sldMk cId="1663232921" sldId="2219"/>
            <ac:picMk id="15" creationId="{DF01B4BB-C923-438D-B88E-9D78D59DE273}"/>
          </ac:picMkLst>
        </pc:picChg>
        <pc:picChg chg="add del mod modCrop">
          <ac:chgData name="Paulo Correia" userId="107b75df647edd82" providerId="LiveId" clId="{778428F7-AB7D-4F3D-BAEC-ACF54787CACD}" dt="2019-07-24T00:59:37.714" v="1298"/>
          <ac:picMkLst>
            <pc:docMk/>
            <pc:sldMk cId="1663232921" sldId="2219"/>
            <ac:picMk id="17" creationId="{8B4A9DC7-2483-4302-A254-0EADB706334F}"/>
          </ac:picMkLst>
        </pc:picChg>
        <pc:picChg chg="add del mod">
          <ac:chgData name="Paulo Correia" userId="107b75df647edd82" providerId="LiveId" clId="{778428F7-AB7D-4F3D-BAEC-ACF54787CACD}" dt="2019-07-24T00:59:46.744" v="1300"/>
          <ac:picMkLst>
            <pc:docMk/>
            <pc:sldMk cId="1663232921" sldId="2219"/>
            <ac:picMk id="20" creationId="{FC7864E1-3B52-48FE-85AB-E0E37E622812}"/>
          </ac:picMkLst>
        </pc:picChg>
        <pc:picChg chg="add del mod modCrop">
          <ac:chgData name="Paulo Correia" userId="107b75df647edd82" providerId="LiveId" clId="{778428F7-AB7D-4F3D-BAEC-ACF54787CACD}" dt="2019-07-24T01:30:55.807" v="1575" actId="478"/>
          <ac:picMkLst>
            <pc:docMk/>
            <pc:sldMk cId="1663232921" sldId="2219"/>
            <ac:picMk id="22" creationId="{73AE31B1-0AF4-4384-BCA2-E0793EC968E5}"/>
          </ac:picMkLst>
        </pc:picChg>
        <pc:picChg chg="add mod">
          <ac:chgData name="Paulo Correia" userId="107b75df647edd82" providerId="LiveId" clId="{778428F7-AB7D-4F3D-BAEC-ACF54787CACD}" dt="2019-07-24T03:15:54.094" v="3496" actId="12788"/>
          <ac:picMkLst>
            <pc:docMk/>
            <pc:sldMk cId="1663232921" sldId="2219"/>
            <ac:picMk id="2050" creationId="{BBE5137C-5C95-486C-B944-666CC5C1E96C}"/>
          </ac:picMkLst>
        </pc:picChg>
      </pc:sldChg>
      <pc:sldChg chg="del">
        <pc:chgData name="Paulo Correia" userId="107b75df647edd82" providerId="LiveId" clId="{778428F7-AB7D-4F3D-BAEC-ACF54787CACD}" dt="2019-07-24T03:01:54.121" v="3320" actId="2696"/>
        <pc:sldMkLst>
          <pc:docMk/>
          <pc:sldMk cId="1087623142" sldId="2230"/>
        </pc:sldMkLst>
      </pc:sldChg>
      <pc:sldChg chg="del">
        <pc:chgData name="Paulo Correia" userId="107b75df647edd82" providerId="LiveId" clId="{778428F7-AB7D-4F3D-BAEC-ACF54787CACD}" dt="2019-07-24T03:01:54.221" v="3337" actId="2696"/>
        <pc:sldMkLst>
          <pc:docMk/>
          <pc:sldMk cId="610422914" sldId="2232"/>
        </pc:sldMkLst>
      </pc:sldChg>
      <pc:sldChg chg="del">
        <pc:chgData name="Paulo Correia" userId="107b75df647edd82" providerId="LiveId" clId="{778428F7-AB7D-4F3D-BAEC-ACF54787CACD}" dt="2019-07-24T03:01:54.211" v="3335" actId="2696"/>
        <pc:sldMkLst>
          <pc:docMk/>
          <pc:sldMk cId="1559047808" sldId="2234"/>
        </pc:sldMkLst>
      </pc:sldChg>
      <pc:sldChg chg="modSp">
        <pc:chgData name="Paulo Correia" userId="107b75df647edd82" providerId="LiveId" clId="{778428F7-AB7D-4F3D-BAEC-ACF54787CACD}" dt="2019-07-24T02:48:48.506" v="3083" actId="14100"/>
        <pc:sldMkLst>
          <pc:docMk/>
          <pc:sldMk cId="1770345854" sldId="2235"/>
        </pc:sldMkLst>
        <pc:spChg chg="mod">
          <ac:chgData name="Paulo Correia" userId="107b75df647edd82" providerId="LiveId" clId="{778428F7-AB7D-4F3D-BAEC-ACF54787CACD}" dt="2019-07-24T02:47:49.137" v="3001" actId="20577"/>
          <ac:spMkLst>
            <pc:docMk/>
            <pc:sldMk cId="1770345854" sldId="2235"/>
            <ac:spMk id="4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48:48.506" v="3083" actId="14100"/>
          <ac:spMkLst>
            <pc:docMk/>
            <pc:sldMk cId="1770345854" sldId="2235"/>
            <ac:spMk id="4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45:52.537" v="1171" actId="20577"/>
          <ac:spMkLst>
            <pc:docMk/>
            <pc:sldMk cId="1770345854" sldId="2235"/>
            <ac:spMk id="43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46:01.712" v="1193" actId="20577"/>
          <ac:spMkLst>
            <pc:docMk/>
            <pc:sldMk cId="1770345854" sldId="2235"/>
            <ac:spMk id="44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03:53.129" v="2692" actId="20577"/>
          <ac:spMkLst>
            <pc:docMk/>
            <pc:sldMk cId="1770345854" sldId="2235"/>
            <ac:spMk id="46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04:14.232" v="2730" actId="20577"/>
          <ac:spMkLst>
            <pc:docMk/>
            <pc:sldMk cId="1770345854" sldId="2235"/>
            <ac:spMk id="4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20:49.713" v="949" actId="20577"/>
          <ac:spMkLst>
            <pc:docMk/>
            <pc:sldMk cId="1770345854" sldId="2235"/>
            <ac:spMk id="66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45:05.169" v="1074" actId="20577"/>
          <ac:spMkLst>
            <pc:docMk/>
            <pc:sldMk cId="1770345854" sldId="2235"/>
            <ac:spMk id="67" creationId="{00000000-0000-0000-0000-000000000000}"/>
          </ac:spMkLst>
        </pc:spChg>
        <pc:spChg chg="mod">
          <ac:chgData name="Paulo Correia" userId="107b75df647edd82" providerId="LiveId" clId="{778428F7-AB7D-4F3D-BAEC-ACF54787CACD}" dt="2019-07-23T00:24:14.640" v="422" actId="20577"/>
          <ac:spMkLst>
            <pc:docMk/>
            <pc:sldMk cId="1770345854" sldId="2235"/>
            <ac:spMk id="68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44:32.440" v="1014" actId="20577"/>
          <ac:spMkLst>
            <pc:docMk/>
            <pc:sldMk cId="1770345854" sldId="2235"/>
            <ac:spMk id="7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44:43.480" v="1022" actId="20577"/>
          <ac:spMkLst>
            <pc:docMk/>
            <pc:sldMk cId="1770345854" sldId="2235"/>
            <ac:spMk id="7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44:58.624" v="1055" actId="20577"/>
          <ac:spMkLst>
            <pc:docMk/>
            <pc:sldMk cId="1770345854" sldId="2235"/>
            <ac:spMk id="73" creationId="{00000000-0000-0000-0000-000000000000}"/>
          </ac:spMkLst>
        </pc:spChg>
      </pc:sldChg>
      <pc:sldChg chg="del">
        <pc:chgData name="Paulo Correia" userId="107b75df647edd82" providerId="LiveId" clId="{778428F7-AB7D-4F3D-BAEC-ACF54787CACD}" dt="2019-07-24T03:01:54.217" v="3336" actId="2696"/>
        <pc:sldMkLst>
          <pc:docMk/>
          <pc:sldMk cId="1611814527" sldId="2236"/>
        </pc:sldMkLst>
      </pc:sldChg>
      <pc:sldChg chg="del">
        <pc:chgData name="Paulo Correia" userId="107b75df647edd82" providerId="LiveId" clId="{778428F7-AB7D-4F3D-BAEC-ACF54787CACD}" dt="2019-07-24T03:01:54.241" v="3341" actId="2696"/>
        <pc:sldMkLst>
          <pc:docMk/>
          <pc:sldMk cId="1942368257" sldId="2239"/>
        </pc:sldMkLst>
      </pc:sldChg>
      <pc:sldChg chg="del">
        <pc:chgData name="Paulo Correia" userId="107b75df647edd82" providerId="LiveId" clId="{778428F7-AB7D-4F3D-BAEC-ACF54787CACD}" dt="2019-07-24T03:01:54.227" v="3338" actId="2696"/>
        <pc:sldMkLst>
          <pc:docMk/>
          <pc:sldMk cId="1464700720" sldId="2242"/>
        </pc:sldMkLst>
      </pc:sldChg>
      <pc:sldChg chg="del">
        <pc:chgData name="Paulo Correia" userId="107b75df647edd82" providerId="LiveId" clId="{778428F7-AB7D-4F3D-BAEC-ACF54787CACD}" dt="2019-07-24T03:01:54.244" v="3342" actId="2696"/>
        <pc:sldMkLst>
          <pc:docMk/>
          <pc:sldMk cId="738854481" sldId="2246"/>
        </pc:sldMkLst>
      </pc:sldChg>
      <pc:sldChg chg="del">
        <pc:chgData name="Paulo Correia" userId="107b75df647edd82" providerId="LiveId" clId="{778428F7-AB7D-4F3D-BAEC-ACF54787CACD}" dt="2019-07-24T03:01:54.232" v="3339" actId="2696"/>
        <pc:sldMkLst>
          <pc:docMk/>
          <pc:sldMk cId="949978886" sldId="2248"/>
        </pc:sldMkLst>
      </pc:sldChg>
      <pc:sldChg chg="del">
        <pc:chgData name="Paulo Correia" userId="107b75df647edd82" providerId="LiveId" clId="{778428F7-AB7D-4F3D-BAEC-ACF54787CACD}" dt="2019-07-24T03:01:54.255" v="3343" actId="2696"/>
        <pc:sldMkLst>
          <pc:docMk/>
          <pc:sldMk cId="1929832375" sldId="2249"/>
        </pc:sldMkLst>
      </pc:sldChg>
      <pc:sldChg chg="del">
        <pc:chgData name="Paulo Correia" userId="107b75df647edd82" providerId="LiveId" clId="{778428F7-AB7D-4F3D-BAEC-ACF54787CACD}" dt="2019-07-24T03:01:54.260" v="3344" actId="2696"/>
        <pc:sldMkLst>
          <pc:docMk/>
          <pc:sldMk cId="1914323984" sldId="2251"/>
        </pc:sldMkLst>
      </pc:sldChg>
      <pc:sldChg chg="del">
        <pc:chgData name="Paulo Correia" userId="107b75df647edd82" providerId="LiveId" clId="{778428F7-AB7D-4F3D-BAEC-ACF54787CACD}" dt="2019-07-24T03:01:54.198" v="3333" actId="2696"/>
        <pc:sldMkLst>
          <pc:docMk/>
          <pc:sldMk cId="1063121225" sldId="2259"/>
        </pc:sldMkLst>
      </pc:sldChg>
      <pc:sldChg chg="del">
        <pc:chgData name="Paulo Correia" userId="107b75df647edd82" providerId="LiveId" clId="{778428F7-AB7D-4F3D-BAEC-ACF54787CACD}" dt="2019-07-24T03:01:54.193" v="3332" actId="2696"/>
        <pc:sldMkLst>
          <pc:docMk/>
          <pc:sldMk cId="1770028888" sldId="2261"/>
        </pc:sldMkLst>
      </pc:sldChg>
      <pc:sldChg chg="del">
        <pc:chgData name="Paulo Correia" userId="107b75df647edd82" providerId="LiveId" clId="{778428F7-AB7D-4F3D-BAEC-ACF54787CACD}" dt="2019-07-24T03:01:54.237" v="3340" actId="2696"/>
        <pc:sldMkLst>
          <pc:docMk/>
          <pc:sldMk cId="2087495635" sldId="2262"/>
        </pc:sldMkLst>
      </pc:sldChg>
      <pc:sldChg chg="del">
        <pc:chgData name="Paulo Correia" userId="107b75df647edd82" providerId="LiveId" clId="{778428F7-AB7D-4F3D-BAEC-ACF54787CACD}" dt="2019-07-24T03:01:54.272" v="3345" actId="2696"/>
        <pc:sldMkLst>
          <pc:docMk/>
          <pc:sldMk cId="354329077" sldId="2265"/>
        </pc:sldMkLst>
      </pc:sldChg>
      <pc:sldChg chg="del">
        <pc:chgData name="Paulo Correia" userId="107b75df647edd82" providerId="LiveId" clId="{778428F7-AB7D-4F3D-BAEC-ACF54787CACD}" dt="2019-07-24T03:01:54.277" v="3346" actId="2696"/>
        <pc:sldMkLst>
          <pc:docMk/>
          <pc:sldMk cId="146762964" sldId="2266"/>
        </pc:sldMkLst>
      </pc:sldChg>
      <pc:sldChg chg="del">
        <pc:chgData name="Paulo Correia" userId="107b75df647edd82" providerId="LiveId" clId="{778428F7-AB7D-4F3D-BAEC-ACF54787CACD}" dt="2019-07-24T03:01:54.139" v="3323" actId="2696"/>
        <pc:sldMkLst>
          <pc:docMk/>
          <pc:sldMk cId="1347411463" sldId="2271"/>
        </pc:sldMkLst>
      </pc:sldChg>
      <pc:sldChg chg="del">
        <pc:chgData name="Paulo Correia" userId="107b75df647edd82" providerId="LiveId" clId="{778428F7-AB7D-4F3D-BAEC-ACF54787CACD}" dt="2019-07-24T03:01:54.190" v="3331" actId="2696"/>
        <pc:sldMkLst>
          <pc:docMk/>
          <pc:sldMk cId="1555117286" sldId="2274"/>
        </pc:sldMkLst>
      </pc:sldChg>
      <pc:sldChg chg="del">
        <pc:chgData name="Paulo Correia" userId="107b75df647edd82" providerId="LiveId" clId="{778428F7-AB7D-4F3D-BAEC-ACF54787CACD}" dt="2019-07-24T03:01:54.208" v="3334" actId="2696"/>
        <pc:sldMkLst>
          <pc:docMk/>
          <pc:sldMk cId="1720908334" sldId="2275"/>
        </pc:sldMkLst>
      </pc:sldChg>
      <pc:sldChg chg="del">
        <pc:chgData name="Paulo Correia" userId="107b75df647edd82" providerId="LiveId" clId="{778428F7-AB7D-4F3D-BAEC-ACF54787CACD}" dt="2019-07-24T03:01:54.288" v="3347" actId="2696"/>
        <pc:sldMkLst>
          <pc:docMk/>
          <pc:sldMk cId="2034473010" sldId="2281"/>
        </pc:sldMkLst>
      </pc:sldChg>
      <pc:sldChg chg="del">
        <pc:chgData name="Paulo Correia" userId="107b75df647edd82" providerId="LiveId" clId="{778428F7-AB7D-4F3D-BAEC-ACF54787CACD}" dt="2019-07-24T03:01:54.295" v="3349" actId="2696"/>
        <pc:sldMkLst>
          <pc:docMk/>
          <pc:sldMk cId="1918433544" sldId="2287"/>
        </pc:sldMkLst>
      </pc:sldChg>
      <pc:sldChg chg="del">
        <pc:chgData name="Paulo Correia" userId="107b75df647edd82" providerId="LiveId" clId="{778428F7-AB7D-4F3D-BAEC-ACF54787CACD}" dt="2019-07-24T03:01:54.299" v="3350" actId="2696"/>
        <pc:sldMkLst>
          <pc:docMk/>
          <pc:sldMk cId="1633206222" sldId="2290"/>
        </pc:sldMkLst>
      </pc:sldChg>
      <pc:sldChg chg="addSp delSp modSp modAnim">
        <pc:chgData name="Paulo Correia" userId="107b75df647edd82" providerId="LiveId" clId="{778428F7-AB7D-4F3D-BAEC-ACF54787CACD}" dt="2019-07-24T03:18:09.032" v="3513"/>
        <pc:sldMkLst>
          <pc:docMk/>
          <pc:sldMk cId="430918629" sldId="2292"/>
        </pc:sldMkLst>
        <pc:spChg chg="del">
          <ac:chgData name="Paulo Correia" userId="107b75df647edd82" providerId="LiveId" clId="{778428F7-AB7D-4F3D-BAEC-ACF54787CACD}" dt="2019-07-24T01:10:45.308" v="1417"/>
          <ac:spMkLst>
            <pc:docMk/>
            <pc:sldMk cId="430918629" sldId="2292"/>
            <ac:spMk id="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11:05.984" v="1435" actId="20577"/>
          <ac:spMkLst>
            <pc:docMk/>
            <pc:sldMk cId="430918629" sldId="2292"/>
            <ac:spMk id="2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40:29.904" v="1850" actId="20577"/>
          <ac:spMkLst>
            <pc:docMk/>
            <pc:sldMk cId="430918629" sldId="2292"/>
            <ac:spMk id="21" creationId="{00000000-0000-0000-0000-000000000000}"/>
          </ac:spMkLst>
        </pc:spChg>
        <pc:spChg chg="add mod">
          <ac:chgData name="Paulo Correia" userId="107b75df647edd82" providerId="LiveId" clId="{778428F7-AB7D-4F3D-BAEC-ACF54787CACD}" dt="2019-07-24T01:39:36.784" v="1766" actId="20577"/>
          <ac:spMkLst>
            <pc:docMk/>
            <pc:sldMk cId="430918629" sldId="2292"/>
            <ac:spMk id="22" creationId="{D9C46A97-8C83-4D7B-9791-3B99F979FE44}"/>
          </ac:spMkLst>
        </pc:spChg>
        <pc:spChg chg="add del mod">
          <ac:chgData name="Paulo Correia" userId="107b75df647edd82" providerId="LiveId" clId="{778428F7-AB7D-4F3D-BAEC-ACF54787CACD}" dt="2019-07-24T01:37:03.984" v="1611" actId="478"/>
          <ac:spMkLst>
            <pc:docMk/>
            <pc:sldMk cId="430918629" sldId="2292"/>
            <ac:spMk id="23" creationId="{2A94F70A-01E3-4CC7-AB73-F627A5BDDDC1}"/>
          </ac:spMkLst>
        </pc:spChg>
        <pc:spChg chg="mod">
          <ac:chgData name="Paulo Correia" userId="107b75df647edd82" providerId="LiveId" clId="{778428F7-AB7D-4F3D-BAEC-ACF54787CACD}" dt="2019-07-24T01:39:28.968" v="1744" actId="20577"/>
          <ac:spMkLst>
            <pc:docMk/>
            <pc:sldMk cId="430918629" sldId="2292"/>
            <ac:spMk id="24" creationId="{00000000-0000-0000-0000-000000000000}"/>
          </ac:spMkLst>
        </pc:spChg>
        <pc:spChg chg="add mod">
          <ac:chgData name="Paulo Correia" userId="107b75df647edd82" providerId="LiveId" clId="{778428F7-AB7D-4F3D-BAEC-ACF54787CACD}" dt="2019-07-24T01:40:24.601" v="1848" actId="20577"/>
          <ac:spMkLst>
            <pc:docMk/>
            <pc:sldMk cId="430918629" sldId="2292"/>
            <ac:spMk id="25" creationId="{5FCA145C-E3E5-433B-8E3C-A79570A313DD}"/>
          </ac:spMkLst>
        </pc:spChg>
        <pc:spChg chg="del">
          <ac:chgData name="Paulo Correia" userId="107b75df647edd82" providerId="LiveId" clId="{778428F7-AB7D-4F3D-BAEC-ACF54787CACD}" dt="2019-07-24T01:12:30.576" v="1507" actId="478"/>
          <ac:spMkLst>
            <pc:docMk/>
            <pc:sldMk cId="430918629" sldId="2292"/>
            <ac:spMk id="3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39:05.177" v="1661" actId="20577"/>
          <ac:spMkLst>
            <pc:docMk/>
            <pc:sldMk cId="430918629" sldId="2292"/>
            <ac:spMk id="36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12:27.096" v="1505" actId="478"/>
          <ac:spMkLst>
            <pc:docMk/>
            <pc:sldMk cId="430918629" sldId="2292"/>
            <ac:spMk id="37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1:37:53.793" v="1614" actId="478"/>
          <ac:spMkLst>
            <pc:docMk/>
            <pc:sldMk cId="430918629" sldId="2292"/>
            <ac:spMk id="38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39:14.193" v="1682" actId="20577"/>
          <ac:spMkLst>
            <pc:docMk/>
            <pc:sldMk cId="430918629" sldId="2292"/>
            <ac:spMk id="39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12:28.799" v="1506" actId="478"/>
          <ac:spMkLst>
            <pc:docMk/>
            <pc:sldMk cId="430918629" sldId="2292"/>
            <ac:spMk id="40" creationId="{00000000-0000-0000-0000-000000000000}"/>
          </ac:spMkLst>
        </pc:spChg>
        <pc:grpChg chg="del">
          <ac:chgData name="Paulo Correia" userId="107b75df647edd82" providerId="LiveId" clId="{778428F7-AB7D-4F3D-BAEC-ACF54787CACD}" dt="2019-07-24T01:37:54.743" v="1615" actId="478"/>
          <ac:grpSpMkLst>
            <pc:docMk/>
            <pc:sldMk cId="430918629" sldId="2292"/>
            <ac:grpSpMk id="41" creationId="{00000000-0000-0000-0000-000000000000}"/>
          </ac:grpSpMkLst>
        </pc:grpChg>
        <pc:grpChg chg="del">
          <ac:chgData name="Paulo Correia" userId="107b75df647edd82" providerId="LiveId" clId="{778428F7-AB7D-4F3D-BAEC-ACF54787CACD}" dt="2019-07-24T01:37:55.591" v="1616" actId="478"/>
          <ac:grpSpMkLst>
            <pc:docMk/>
            <pc:sldMk cId="430918629" sldId="2292"/>
            <ac:grpSpMk id="44" creationId="{00000000-0000-0000-0000-000000000000}"/>
          </ac:grpSpMkLst>
        </pc:grpChg>
        <pc:picChg chg="add mod modCrop">
          <ac:chgData name="Paulo Correia" userId="107b75df647edd82" providerId="LiveId" clId="{778428F7-AB7D-4F3D-BAEC-ACF54787CACD}" dt="2019-07-24T01:10:52.315" v="1420" actId="18131"/>
          <ac:picMkLst>
            <pc:docMk/>
            <pc:sldMk cId="430918629" sldId="2292"/>
            <ac:picMk id="4" creationId="{61E56974-7EC3-4520-B532-1C9CB2A5A00A}"/>
          </ac:picMkLst>
        </pc:picChg>
      </pc:sldChg>
      <pc:sldChg chg="del">
        <pc:chgData name="Paulo Correia" userId="107b75df647edd82" providerId="LiveId" clId="{778428F7-AB7D-4F3D-BAEC-ACF54787CACD}" dt="2019-07-24T03:01:54.153" v="3325" actId="2696"/>
        <pc:sldMkLst>
          <pc:docMk/>
          <pc:sldMk cId="59894058" sldId="2294"/>
        </pc:sldMkLst>
      </pc:sldChg>
      <pc:sldChg chg="del">
        <pc:chgData name="Paulo Correia" userId="107b75df647edd82" providerId="LiveId" clId="{778428F7-AB7D-4F3D-BAEC-ACF54787CACD}" dt="2019-07-24T03:01:54.165" v="3326" actId="2696"/>
        <pc:sldMkLst>
          <pc:docMk/>
          <pc:sldMk cId="1346685349" sldId="2297"/>
        </pc:sldMkLst>
      </pc:sldChg>
      <pc:sldChg chg="del">
        <pc:chgData name="Paulo Correia" userId="107b75df647edd82" providerId="LiveId" clId="{778428F7-AB7D-4F3D-BAEC-ACF54787CACD}" dt="2019-07-24T03:01:54.127" v="3321" actId="2696"/>
        <pc:sldMkLst>
          <pc:docMk/>
          <pc:sldMk cId="1705668787" sldId="2298"/>
        </pc:sldMkLst>
      </pc:sldChg>
      <pc:sldChg chg="del">
        <pc:chgData name="Paulo Correia" userId="107b75df647edd82" providerId="LiveId" clId="{778428F7-AB7D-4F3D-BAEC-ACF54787CACD}" dt="2019-07-24T03:01:54.134" v="3322" actId="2696"/>
        <pc:sldMkLst>
          <pc:docMk/>
          <pc:sldMk cId="1174281310" sldId="2299"/>
        </pc:sldMkLst>
      </pc:sldChg>
      <pc:sldChg chg="del">
        <pc:chgData name="Paulo Correia" userId="107b75df647edd82" providerId="LiveId" clId="{778428F7-AB7D-4F3D-BAEC-ACF54787CACD}" dt="2019-07-24T03:01:54.179" v="3329" actId="2696"/>
        <pc:sldMkLst>
          <pc:docMk/>
          <pc:sldMk cId="1011662037" sldId="2304"/>
        </pc:sldMkLst>
      </pc:sldChg>
      <pc:sldChg chg="del">
        <pc:chgData name="Paulo Correia" userId="107b75df647edd82" providerId="LiveId" clId="{778428F7-AB7D-4F3D-BAEC-ACF54787CACD}" dt="2019-07-24T03:01:54.184" v="3330" actId="2696"/>
        <pc:sldMkLst>
          <pc:docMk/>
          <pc:sldMk cId="1243068499" sldId="2306"/>
        </pc:sldMkLst>
      </pc:sldChg>
      <pc:sldChg chg="del">
        <pc:chgData name="Paulo Correia" userId="107b75df647edd82" providerId="LiveId" clId="{778428F7-AB7D-4F3D-BAEC-ACF54787CACD}" dt="2019-07-24T03:01:54.305" v="3351" actId="2696"/>
        <pc:sldMkLst>
          <pc:docMk/>
          <pc:sldMk cId="1237417153" sldId="2309"/>
        </pc:sldMkLst>
      </pc:sldChg>
      <pc:sldChg chg="del">
        <pc:chgData name="Paulo Correia" userId="107b75df647edd82" providerId="LiveId" clId="{778428F7-AB7D-4F3D-BAEC-ACF54787CACD}" dt="2019-07-24T03:01:54.340" v="3353" actId="2696"/>
        <pc:sldMkLst>
          <pc:docMk/>
          <pc:sldMk cId="25062543" sldId="2310"/>
        </pc:sldMkLst>
      </pc:sldChg>
      <pc:sldChg chg="del">
        <pc:chgData name="Paulo Correia" userId="107b75df647edd82" providerId="LiveId" clId="{778428F7-AB7D-4F3D-BAEC-ACF54787CACD}" dt="2019-07-24T03:01:54.364" v="3354" actId="2696"/>
        <pc:sldMkLst>
          <pc:docMk/>
          <pc:sldMk cId="319365389" sldId="2311"/>
        </pc:sldMkLst>
      </pc:sldChg>
      <pc:sldChg chg="del">
        <pc:chgData name="Paulo Correia" userId="107b75df647edd82" providerId="LiveId" clId="{778428F7-AB7D-4F3D-BAEC-ACF54787CACD}" dt="2019-07-24T03:01:54.562" v="3359" actId="2696"/>
        <pc:sldMkLst>
          <pc:docMk/>
          <pc:sldMk cId="1012459070" sldId="2312"/>
        </pc:sldMkLst>
      </pc:sldChg>
      <pc:sldChg chg="del">
        <pc:chgData name="Paulo Correia" userId="107b75df647edd82" providerId="LiveId" clId="{778428F7-AB7D-4F3D-BAEC-ACF54787CACD}" dt="2019-07-24T03:01:54.466" v="3357" actId="2696"/>
        <pc:sldMkLst>
          <pc:docMk/>
          <pc:sldMk cId="1886654309" sldId="2313"/>
        </pc:sldMkLst>
      </pc:sldChg>
      <pc:sldChg chg="del">
        <pc:chgData name="Paulo Correia" userId="107b75df647edd82" providerId="LiveId" clId="{778428F7-AB7D-4F3D-BAEC-ACF54787CACD}" dt="2019-07-24T03:01:54.400" v="3355" actId="2696"/>
        <pc:sldMkLst>
          <pc:docMk/>
          <pc:sldMk cId="1402923408" sldId="2314"/>
        </pc:sldMkLst>
      </pc:sldChg>
      <pc:sldChg chg="del">
        <pc:chgData name="Paulo Correia" userId="107b75df647edd82" providerId="LiveId" clId="{778428F7-AB7D-4F3D-BAEC-ACF54787CACD}" dt="2019-07-24T03:01:54.487" v="3358" actId="2696"/>
        <pc:sldMkLst>
          <pc:docMk/>
          <pc:sldMk cId="1710757843" sldId="2315"/>
        </pc:sldMkLst>
      </pc:sldChg>
      <pc:sldChg chg="del">
        <pc:chgData name="Paulo Correia" userId="107b75df647edd82" providerId="LiveId" clId="{778428F7-AB7D-4F3D-BAEC-ACF54787CACD}" dt="2019-07-24T03:01:54.634" v="3360" actId="2696"/>
        <pc:sldMkLst>
          <pc:docMk/>
          <pc:sldMk cId="818246124" sldId="2319"/>
        </pc:sldMkLst>
      </pc:sldChg>
      <pc:sldChg chg="del">
        <pc:chgData name="Paulo Correia" userId="107b75df647edd82" providerId="LiveId" clId="{778428F7-AB7D-4F3D-BAEC-ACF54787CACD}" dt="2019-07-24T03:01:54.419" v="3356" actId="2696"/>
        <pc:sldMkLst>
          <pc:docMk/>
          <pc:sldMk cId="1559240770" sldId="2337"/>
        </pc:sldMkLst>
      </pc:sldChg>
      <pc:sldChg chg="addSp delSp modSp ord">
        <pc:chgData name="Paulo Correia" userId="107b75df647edd82" providerId="LiveId" clId="{778428F7-AB7D-4F3D-BAEC-ACF54787CACD}" dt="2019-07-24T01:08:09.237" v="1410" actId="14100"/>
        <pc:sldMkLst>
          <pc:docMk/>
          <pc:sldMk cId="1932897460" sldId="2341"/>
        </pc:sldMkLst>
        <pc:spChg chg="del">
          <ac:chgData name="Paulo Correia" userId="107b75df647edd82" providerId="LiveId" clId="{778428F7-AB7D-4F3D-BAEC-ACF54787CACD}" dt="2019-07-23T00:19:35.879" v="149"/>
          <ac:spMkLst>
            <pc:docMk/>
            <pc:sldMk cId="1932897460" sldId="2341"/>
            <ac:spMk id="2" creationId="{00000000-0000-0000-0000-000000000000}"/>
          </ac:spMkLst>
        </pc:spChg>
        <pc:spChg chg="add del">
          <ac:chgData name="Paulo Correia" userId="107b75df647edd82" providerId="LiveId" clId="{778428F7-AB7D-4F3D-BAEC-ACF54787CACD}" dt="2019-07-24T00:06:56.510" v="443"/>
          <ac:spMkLst>
            <pc:docMk/>
            <pc:sldMk cId="1932897460" sldId="2341"/>
            <ac:spMk id="2" creationId="{6D555560-9111-4760-9BBA-F6B5E1F6804E}"/>
          </ac:spMkLst>
        </pc:spChg>
        <pc:spChg chg="add del mod">
          <ac:chgData name="Paulo Correia" userId="107b75df647edd82" providerId="LiveId" clId="{778428F7-AB7D-4F3D-BAEC-ACF54787CACD}" dt="2019-07-23T00:19:49.987" v="150"/>
          <ac:spMkLst>
            <pc:docMk/>
            <pc:sldMk cId="1932897460" sldId="2341"/>
            <ac:spMk id="3" creationId="{BDE22289-562E-402B-B02F-C5E6C13867A8}"/>
          </ac:spMkLst>
        </pc:spChg>
        <pc:spChg chg="mod">
          <ac:chgData name="Paulo Correia" userId="107b75df647edd82" providerId="LiveId" clId="{778428F7-AB7D-4F3D-BAEC-ACF54787CACD}" dt="2019-07-23T00:18:01.120" v="61" actId="20577"/>
          <ac:spMkLst>
            <pc:docMk/>
            <pc:sldMk cId="1932897460" sldId="2341"/>
            <ac:spMk id="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0:18:02.268" v="602" actId="1076"/>
          <ac:spMkLst>
            <pc:docMk/>
            <pc:sldMk cId="1932897460" sldId="2341"/>
            <ac:spMk id="1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08:09.237" v="1410" actId="14100"/>
          <ac:spMkLst>
            <pc:docMk/>
            <pc:sldMk cId="1932897460" sldId="2341"/>
            <ac:spMk id="56" creationId="{00000000-0000-0000-0000-000000000000}"/>
          </ac:spMkLst>
        </pc:spChg>
        <pc:picChg chg="add del mod">
          <ac:chgData name="Paulo Correia" userId="107b75df647edd82" providerId="LiveId" clId="{778428F7-AB7D-4F3D-BAEC-ACF54787CACD}" dt="2019-07-24T00:14:27.617" v="449" actId="478"/>
          <ac:picMkLst>
            <pc:docMk/>
            <pc:sldMk cId="1932897460" sldId="2341"/>
            <ac:picMk id="4" creationId="{C6CCCD78-97C1-4711-996E-1A6F5908FE26}"/>
          </ac:picMkLst>
        </pc:picChg>
        <pc:picChg chg="add mod modCrop">
          <ac:chgData name="Paulo Correia" userId="107b75df647edd82" providerId="LiveId" clId="{778428F7-AB7D-4F3D-BAEC-ACF54787CACD}" dt="2019-07-24T00:14:54.962" v="456" actId="1076"/>
          <ac:picMkLst>
            <pc:docMk/>
            <pc:sldMk cId="1932897460" sldId="2341"/>
            <ac:picMk id="6" creationId="{DA44003E-4A33-4B25-8FBB-AEC742F56CA0}"/>
          </ac:picMkLst>
        </pc:picChg>
      </pc:sldChg>
      <pc:sldChg chg="addSp delSp modSp del">
        <pc:chgData name="Paulo Correia" userId="107b75df647edd82" providerId="LiveId" clId="{778428F7-AB7D-4F3D-BAEC-ACF54787CACD}" dt="2019-07-24T03:01:54.641" v="3363" actId="2696"/>
        <pc:sldMkLst>
          <pc:docMk/>
          <pc:sldMk cId="82787433" sldId="2343"/>
        </pc:sldMkLst>
        <pc:spChg chg="del">
          <ac:chgData name="Paulo Correia" userId="107b75df647edd82" providerId="LiveId" clId="{778428F7-AB7D-4F3D-BAEC-ACF54787CACD}" dt="2019-07-24T02:53:37.664" v="3125" actId="478"/>
          <ac:spMkLst>
            <pc:docMk/>
            <pc:sldMk cId="82787433" sldId="2343"/>
            <ac:spMk id="13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3:29.168" v="3121" actId="478"/>
          <ac:spMkLst>
            <pc:docMk/>
            <pc:sldMk cId="82787433" sldId="2343"/>
            <ac:spMk id="14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3:31.567" v="3122" actId="478"/>
          <ac:spMkLst>
            <pc:docMk/>
            <pc:sldMk cId="82787433" sldId="2343"/>
            <ac:spMk id="15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3:34.168" v="3123" actId="478"/>
          <ac:spMkLst>
            <pc:docMk/>
            <pc:sldMk cId="82787433" sldId="2343"/>
            <ac:spMk id="16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3:35.975" v="3124" actId="478"/>
          <ac:spMkLst>
            <pc:docMk/>
            <pc:sldMk cId="82787433" sldId="2343"/>
            <ac:spMk id="17" creationId="{00000000-0000-0000-0000-000000000000}"/>
          </ac:spMkLst>
        </pc:spChg>
        <pc:spChg chg="add del">
          <ac:chgData name="Paulo Correia" userId="107b75df647edd82" providerId="LiveId" clId="{778428F7-AB7D-4F3D-BAEC-ACF54787CACD}" dt="2019-07-24T02:54:09.775" v="3134" actId="478"/>
          <ac:spMkLst>
            <pc:docMk/>
            <pc:sldMk cId="82787433" sldId="2343"/>
            <ac:spMk id="34" creationId="{0D268636-F009-4AB8-9FD2-CC151C8CA40B}"/>
          </ac:spMkLst>
        </pc:spChg>
        <pc:spChg chg="add del">
          <ac:chgData name="Paulo Correia" userId="107b75df647edd82" providerId="LiveId" clId="{778428F7-AB7D-4F3D-BAEC-ACF54787CACD}" dt="2019-07-24T02:54:05.519" v="3131" actId="478"/>
          <ac:spMkLst>
            <pc:docMk/>
            <pc:sldMk cId="82787433" sldId="2343"/>
            <ac:spMk id="35" creationId="{E6426D1B-147F-4FFA-8211-9C0F90117A92}"/>
          </ac:spMkLst>
        </pc:spChg>
        <pc:spChg chg="add del">
          <ac:chgData name="Paulo Correia" userId="107b75df647edd82" providerId="LiveId" clId="{778428F7-AB7D-4F3D-BAEC-ACF54787CACD}" dt="2019-07-24T02:54:07.768" v="3133" actId="478"/>
          <ac:spMkLst>
            <pc:docMk/>
            <pc:sldMk cId="82787433" sldId="2343"/>
            <ac:spMk id="36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4T02:54:04.656" v="3130" actId="478"/>
          <ac:spMkLst>
            <pc:docMk/>
            <pc:sldMk cId="82787433" sldId="2343"/>
            <ac:spMk id="38" creationId="{6AD5FF81-C283-4C85-84E8-878161E1ACFF}"/>
          </ac:spMkLst>
        </pc:spChg>
      </pc:sldChg>
      <pc:sldChg chg="del">
        <pc:chgData name="Paulo Correia" userId="107b75df647edd82" providerId="LiveId" clId="{778428F7-AB7D-4F3D-BAEC-ACF54787CACD}" dt="2019-07-24T03:01:54.174" v="3328" actId="2696"/>
        <pc:sldMkLst>
          <pc:docMk/>
          <pc:sldMk cId="771106989" sldId="2346"/>
        </pc:sldMkLst>
      </pc:sldChg>
      <pc:sldChg chg="addSp delSp modSp">
        <pc:chgData name="Paulo Correia" userId="107b75df647edd82" providerId="LiveId" clId="{778428F7-AB7D-4F3D-BAEC-ACF54787CACD}" dt="2019-07-24T03:17:08.362" v="3508" actId="1076"/>
        <pc:sldMkLst>
          <pc:docMk/>
          <pc:sldMk cId="274607663" sldId="2348"/>
        </pc:sldMkLst>
        <pc:spChg chg="add mod">
          <ac:chgData name="Paulo Correia" userId="107b75df647edd82" providerId="LiveId" clId="{778428F7-AB7D-4F3D-BAEC-ACF54787CACD}" dt="2019-07-24T03:17:08.362" v="3508" actId="1076"/>
          <ac:spMkLst>
            <pc:docMk/>
            <pc:sldMk cId="274607663" sldId="2348"/>
            <ac:spMk id="4" creationId="{166D448C-EBBC-4500-A682-1B56C967D819}"/>
          </ac:spMkLst>
        </pc:spChg>
        <pc:spChg chg="del mod">
          <ac:chgData name="Paulo Correia" userId="107b75df647edd82" providerId="LiveId" clId="{778428F7-AB7D-4F3D-BAEC-ACF54787CACD}" dt="2019-07-24T03:17:00.624" v="3502" actId="478"/>
          <ac:spMkLst>
            <pc:docMk/>
            <pc:sldMk cId="274607663" sldId="2348"/>
            <ac:spMk id="13" creationId="{00000000-0000-0000-0000-000000000000}"/>
          </ac:spMkLst>
        </pc:spChg>
      </pc:sldChg>
      <pc:sldChg chg="addSp delSp modSp">
        <pc:chgData name="Paulo Correia" userId="107b75df647edd82" providerId="LiveId" clId="{778428F7-AB7D-4F3D-BAEC-ACF54787CACD}" dt="2019-07-24T03:14:55.330" v="3494" actId="1076"/>
        <pc:sldMkLst>
          <pc:docMk/>
          <pc:sldMk cId="1742523795" sldId="2349"/>
        </pc:sldMkLst>
        <pc:spChg chg="mod">
          <ac:chgData name="Paulo Correia" userId="107b75df647edd82" providerId="LiveId" clId="{778428F7-AB7D-4F3D-BAEC-ACF54787CACD}" dt="2019-07-24T03:02:08.793" v="3378" actId="20577"/>
          <ac:spMkLst>
            <pc:docMk/>
            <pc:sldMk cId="1742523795" sldId="2349"/>
            <ac:spMk id="5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3:11:41.695" v="3457" actId="478"/>
          <ac:spMkLst>
            <pc:docMk/>
            <pc:sldMk cId="1742523795" sldId="2349"/>
            <ac:spMk id="2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4:44.473" v="3492" actId="164"/>
          <ac:spMkLst>
            <pc:docMk/>
            <pc:sldMk cId="1742523795" sldId="2349"/>
            <ac:spMk id="26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4:41.488" v="3491" actId="164"/>
          <ac:spMkLst>
            <pc:docMk/>
            <pc:sldMk cId="1742523795" sldId="2349"/>
            <ac:spMk id="27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4T03:14:35.368" v="3488" actId="164"/>
          <ac:spMkLst>
            <pc:docMk/>
            <pc:sldMk cId="1742523795" sldId="2349"/>
            <ac:spMk id="28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3:02:14.111" v="3379" actId="478"/>
          <ac:spMkLst>
            <pc:docMk/>
            <pc:sldMk cId="1742523795" sldId="2349"/>
            <ac:spMk id="29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3:11:39.392" v="3454" actId="478"/>
          <ac:spMkLst>
            <pc:docMk/>
            <pc:sldMk cId="1742523795" sldId="2349"/>
            <ac:spMk id="3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4:02.673" v="3480" actId="164"/>
          <ac:spMkLst>
            <pc:docMk/>
            <pc:sldMk cId="1742523795" sldId="2349"/>
            <ac:spMk id="3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4:15.072" v="3483" actId="164"/>
          <ac:spMkLst>
            <pc:docMk/>
            <pc:sldMk cId="1742523795" sldId="2349"/>
            <ac:spMk id="32" creationId="{00000000-0000-0000-0000-000000000000}"/>
          </ac:spMkLst>
        </pc:spChg>
        <pc:spChg chg="add del mod topLvl">
          <ac:chgData name="Paulo Correia" userId="107b75df647edd82" providerId="LiveId" clId="{778428F7-AB7D-4F3D-BAEC-ACF54787CACD}" dt="2019-07-24T03:13:14.496" v="3471" actId="164"/>
          <ac:spMkLst>
            <pc:docMk/>
            <pc:sldMk cId="1742523795" sldId="2349"/>
            <ac:spMk id="33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3:11:50.464" v="3458" actId="478"/>
          <ac:spMkLst>
            <pc:docMk/>
            <pc:sldMk cId="1742523795" sldId="2349"/>
            <ac:spMk id="34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3:11:40.176" v="3455" actId="478"/>
          <ac:spMkLst>
            <pc:docMk/>
            <pc:sldMk cId="1742523795" sldId="2349"/>
            <ac:spMk id="3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4:15.072" v="3483" actId="164"/>
          <ac:spMkLst>
            <pc:docMk/>
            <pc:sldMk cId="1742523795" sldId="2349"/>
            <ac:spMk id="36" creationId="{00000000-0000-0000-0000-000000000000}"/>
          </ac:spMkLst>
        </pc:spChg>
        <pc:spChg chg="add del">
          <ac:chgData name="Paulo Correia" userId="107b75df647edd82" providerId="LiveId" clId="{778428F7-AB7D-4F3D-BAEC-ACF54787CACD}" dt="2019-07-24T03:09:50.664" v="3444" actId="478"/>
          <ac:spMkLst>
            <pc:docMk/>
            <pc:sldMk cId="1742523795" sldId="2349"/>
            <ac:spMk id="37" creationId="{00000000-0000-0000-0000-000000000000}"/>
          </ac:spMkLst>
        </pc:spChg>
        <pc:spChg chg="add del">
          <ac:chgData name="Paulo Correia" userId="107b75df647edd82" providerId="LiveId" clId="{778428F7-AB7D-4F3D-BAEC-ACF54787CACD}" dt="2019-07-24T03:14:17.128" v="3484" actId="478"/>
          <ac:spMkLst>
            <pc:docMk/>
            <pc:sldMk cId="1742523795" sldId="2349"/>
            <ac:spMk id="38" creationId="{CC9C5E11-58CE-4B1B-98B6-9C9F05EFF613}"/>
          </ac:spMkLst>
        </pc:spChg>
        <pc:spChg chg="add del">
          <ac:chgData name="Paulo Correia" userId="107b75df647edd82" providerId="LiveId" clId="{778428F7-AB7D-4F3D-BAEC-ACF54787CACD}" dt="2019-07-24T03:14:38.977" v="3490"/>
          <ac:spMkLst>
            <pc:docMk/>
            <pc:sldMk cId="1742523795" sldId="2349"/>
            <ac:spMk id="39" creationId="{CB7CB60C-D736-4936-9C8A-D2709E27FD97}"/>
          </ac:spMkLst>
        </pc:spChg>
        <pc:grpChg chg="add del mod">
          <ac:chgData name="Paulo Correia" userId="107b75df647edd82" providerId="LiveId" clId="{778428F7-AB7D-4F3D-BAEC-ACF54787CACD}" dt="2019-07-24T03:12:45.588" v="3464" actId="165"/>
          <ac:grpSpMkLst>
            <pc:docMk/>
            <pc:sldMk cId="1742523795" sldId="2349"/>
            <ac:grpSpMk id="15" creationId="{7098AA24-106A-4C32-9C5D-70FC018A2B68}"/>
          </ac:grpSpMkLst>
        </pc:grpChg>
        <pc:grpChg chg="add mod">
          <ac:chgData name="Paulo Correia" userId="107b75df647edd82" providerId="LiveId" clId="{778428F7-AB7D-4F3D-BAEC-ACF54787CACD}" dt="2019-07-24T03:14:35.368" v="3488" actId="164"/>
          <ac:grpSpMkLst>
            <pc:docMk/>
            <pc:sldMk cId="1742523795" sldId="2349"/>
            <ac:grpSpMk id="16" creationId="{2FE8AC8B-8576-4576-B313-09C2EACACEFE}"/>
          </ac:grpSpMkLst>
        </pc:grpChg>
        <pc:grpChg chg="add mod">
          <ac:chgData name="Paulo Correia" userId="107b75df647edd82" providerId="LiveId" clId="{778428F7-AB7D-4F3D-BAEC-ACF54787CACD}" dt="2019-07-24T03:14:44.473" v="3492" actId="164"/>
          <ac:grpSpMkLst>
            <pc:docMk/>
            <pc:sldMk cId="1742523795" sldId="2349"/>
            <ac:grpSpMk id="17" creationId="{543372EF-786D-4887-BE18-7AA7FBECF1D2}"/>
          </ac:grpSpMkLst>
        </pc:grpChg>
        <pc:grpChg chg="add mod">
          <ac:chgData name="Paulo Correia" userId="107b75df647edd82" providerId="LiveId" clId="{778428F7-AB7D-4F3D-BAEC-ACF54787CACD}" dt="2019-07-24T03:14:50.040" v="3493" actId="465"/>
          <ac:grpSpMkLst>
            <pc:docMk/>
            <pc:sldMk cId="1742523795" sldId="2349"/>
            <ac:grpSpMk id="21" creationId="{84799DEA-5348-43B7-A532-A866DD3E2698}"/>
          </ac:grpSpMkLst>
        </pc:grpChg>
        <pc:grpChg chg="add mod">
          <ac:chgData name="Paulo Correia" userId="107b75df647edd82" providerId="LiveId" clId="{778428F7-AB7D-4F3D-BAEC-ACF54787CACD}" dt="2019-07-24T03:14:55.330" v="3494" actId="1076"/>
          <ac:grpSpMkLst>
            <pc:docMk/>
            <pc:sldMk cId="1742523795" sldId="2349"/>
            <ac:grpSpMk id="22" creationId="{C707D34C-C07B-4DCB-85AD-600F34A33016}"/>
          </ac:grpSpMkLst>
        </pc:grpChg>
        <pc:grpChg chg="add mod">
          <ac:chgData name="Paulo Correia" userId="107b75df647edd82" providerId="LiveId" clId="{778428F7-AB7D-4F3D-BAEC-ACF54787CACD}" dt="2019-07-24T03:14:55.330" v="3494" actId="1076"/>
          <ac:grpSpMkLst>
            <pc:docMk/>
            <pc:sldMk cId="1742523795" sldId="2349"/>
            <ac:grpSpMk id="23" creationId="{8CFB6F61-A554-4FF0-AED6-9D4E1158784E}"/>
          </ac:grpSpMkLst>
        </pc:grpChg>
        <pc:grpChg chg="add mod">
          <ac:chgData name="Paulo Correia" userId="107b75df647edd82" providerId="LiveId" clId="{778428F7-AB7D-4F3D-BAEC-ACF54787CACD}" dt="2019-07-24T03:14:55.330" v="3494" actId="1076"/>
          <ac:grpSpMkLst>
            <pc:docMk/>
            <pc:sldMk cId="1742523795" sldId="2349"/>
            <ac:grpSpMk id="24" creationId="{334FC2AB-0F31-4457-91DB-9818D4DD84A8}"/>
          </ac:grpSpMkLst>
        </pc:grpChg>
        <pc:picChg chg="add mod">
          <ac:chgData name="Paulo Correia" userId="107b75df647edd82" providerId="LiveId" clId="{778428F7-AB7D-4F3D-BAEC-ACF54787CACD}" dt="2019-07-24T03:14:02.673" v="3480" actId="164"/>
          <ac:picMkLst>
            <pc:docMk/>
            <pc:sldMk cId="1742523795" sldId="2349"/>
            <ac:picMk id="3" creationId="{F0D4D689-7739-477F-98A4-A822B858D4AB}"/>
          </ac:picMkLst>
        </pc:picChg>
        <pc:picChg chg="add del mod">
          <ac:chgData name="Paulo Correia" userId="107b75df647edd82" providerId="LiveId" clId="{778428F7-AB7D-4F3D-BAEC-ACF54787CACD}" dt="2019-07-24T03:04:53.488" v="3413" actId="478"/>
          <ac:picMkLst>
            <pc:docMk/>
            <pc:sldMk cId="1742523795" sldId="2349"/>
            <ac:picMk id="7" creationId="{A704CC36-2A36-4BF2-B65D-0317ACA223B9}"/>
          </ac:picMkLst>
        </pc:picChg>
        <pc:picChg chg="add del mod">
          <ac:chgData name="Paulo Correia" userId="107b75df647edd82" providerId="LiveId" clId="{778428F7-AB7D-4F3D-BAEC-ACF54787CACD}" dt="2019-07-24T03:06:36.312" v="3417" actId="478"/>
          <ac:picMkLst>
            <pc:docMk/>
            <pc:sldMk cId="1742523795" sldId="2349"/>
            <ac:picMk id="9" creationId="{E7E31801-CA7F-4A96-B7F0-164D3FAE6787}"/>
          </ac:picMkLst>
        </pc:picChg>
        <pc:picChg chg="add mod topLvl">
          <ac:chgData name="Paulo Correia" userId="107b75df647edd82" providerId="LiveId" clId="{778428F7-AB7D-4F3D-BAEC-ACF54787CACD}" dt="2019-07-24T03:13:14.496" v="3471" actId="164"/>
          <ac:picMkLst>
            <pc:docMk/>
            <pc:sldMk cId="1742523795" sldId="2349"/>
            <ac:picMk id="14" creationId="{188FC02F-B9D0-4D27-B2C9-5A4D37F188E0}"/>
          </ac:picMkLst>
        </pc:picChg>
        <pc:picChg chg="add del">
          <ac:chgData name="Paulo Correia" userId="107b75df647edd82" providerId="LiveId" clId="{778428F7-AB7D-4F3D-BAEC-ACF54787CACD}" dt="2019-07-24T03:04:12.384" v="3410"/>
          <ac:picMkLst>
            <pc:docMk/>
            <pc:sldMk cId="1742523795" sldId="2349"/>
            <ac:picMk id="4098" creationId="{781C81B8-F709-4C41-9D80-C83A45ECD737}"/>
          </ac:picMkLst>
        </pc:picChg>
      </pc:sldChg>
      <pc:sldChg chg="del">
        <pc:chgData name="Paulo Correia" userId="107b75df647edd82" providerId="LiveId" clId="{778428F7-AB7D-4F3D-BAEC-ACF54787CACD}" dt="2019-07-24T03:01:54.292" v="3348" actId="2696"/>
        <pc:sldMkLst>
          <pc:docMk/>
          <pc:sldMk cId="957508445" sldId="2351"/>
        </pc:sldMkLst>
      </pc:sldChg>
      <pc:sldChg chg="del">
        <pc:chgData name="Paulo Correia" userId="107b75df647edd82" providerId="LiveId" clId="{778428F7-AB7D-4F3D-BAEC-ACF54787CACD}" dt="2019-07-24T03:01:54.170" v="3327" actId="2696"/>
        <pc:sldMkLst>
          <pc:docMk/>
          <pc:sldMk cId="285849282" sldId="2352"/>
        </pc:sldMkLst>
      </pc:sldChg>
      <pc:sldChg chg="del">
        <pc:chgData name="Paulo Correia" userId="107b75df647edd82" providerId="LiveId" clId="{778428F7-AB7D-4F3D-BAEC-ACF54787CACD}" dt="2019-07-24T03:01:54.311" v="3352" actId="2696"/>
        <pc:sldMkLst>
          <pc:docMk/>
          <pc:sldMk cId="1216078580" sldId="2354"/>
        </pc:sldMkLst>
      </pc:sldChg>
      <pc:sldChg chg="del">
        <pc:chgData name="Paulo Correia" userId="107b75df647edd82" providerId="LiveId" clId="{778428F7-AB7D-4F3D-BAEC-ACF54787CACD}" dt="2019-07-24T03:01:54.116" v="3319" actId="2696"/>
        <pc:sldMkLst>
          <pc:docMk/>
          <pc:sldMk cId="1183131894" sldId="2355"/>
        </pc:sldMkLst>
      </pc:sldChg>
      <pc:sldChg chg="del">
        <pc:chgData name="Paulo Correia" userId="107b75df647edd82" providerId="LiveId" clId="{778428F7-AB7D-4F3D-BAEC-ACF54787CACD}" dt="2019-07-24T03:01:54.145" v="3324" actId="2696"/>
        <pc:sldMkLst>
          <pc:docMk/>
          <pc:sldMk cId="2132015458" sldId="2356"/>
        </pc:sldMkLst>
      </pc:sldChg>
      <pc:sldChg chg="del">
        <pc:chgData name="Paulo Correia" userId="107b75df647edd82" providerId="LiveId" clId="{778428F7-AB7D-4F3D-BAEC-ACF54787CACD}" dt="2019-07-24T03:01:54.636" v="3361" actId="2696"/>
        <pc:sldMkLst>
          <pc:docMk/>
          <pc:sldMk cId="1696925074" sldId="2359"/>
        </pc:sldMkLst>
      </pc:sldChg>
      <pc:sldChg chg="del">
        <pc:chgData name="Paulo Correia" userId="107b75df647edd82" providerId="LiveId" clId="{778428F7-AB7D-4F3D-BAEC-ACF54787CACD}" dt="2019-07-24T03:01:54.638" v="3362" actId="2696"/>
        <pc:sldMkLst>
          <pc:docMk/>
          <pc:sldMk cId="1886862236" sldId="2360"/>
        </pc:sldMkLst>
      </pc:sldChg>
      <pc:sldChg chg="del">
        <pc:chgData name="Paulo Correia" userId="107b75df647edd82" providerId="LiveId" clId="{778428F7-AB7D-4F3D-BAEC-ACF54787CACD}" dt="2019-07-24T03:01:54.101" v="3318" actId="2696"/>
        <pc:sldMkLst>
          <pc:docMk/>
          <pc:sldMk cId="116627569" sldId="2361"/>
        </pc:sldMkLst>
      </pc:sldChg>
      <pc:sldChg chg="addSp delSp modSp">
        <pc:chgData name="Paulo Correia" userId="107b75df647edd82" providerId="LiveId" clId="{778428F7-AB7D-4F3D-BAEC-ACF54787CACD}" dt="2019-07-24T01:05:56.581" v="1336" actId="1076"/>
        <pc:sldMkLst>
          <pc:docMk/>
          <pc:sldMk cId="187444812" sldId="2364"/>
        </pc:sldMkLst>
        <pc:spChg chg="del mod">
          <ac:chgData name="Paulo Correia" userId="107b75df647edd82" providerId="LiveId" clId="{778428F7-AB7D-4F3D-BAEC-ACF54787CACD}" dt="2019-07-23T00:02:27.107" v="20" actId="478"/>
          <ac:spMkLst>
            <pc:docMk/>
            <pc:sldMk cId="187444812" sldId="2364"/>
            <ac:spMk id="4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03:49.913" v="1320" actId="1076"/>
          <ac:spMkLst>
            <pc:docMk/>
            <pc:sldMk cId="187444812" sldId="2364"/>
            <ac:spMk id="10" creationId="{00000000-0000-0000-0000-000000000000}"/>
          </ac:spMkLst>
        </pc:spChg>
        <pc:spChg chg="del">
          <ac:chgData name="Paulo Correia" userId="107b75df647edd82" providerId="LiveId" clId="{778428F7-AB7D-4F3D-BAEC-ACF54787CACD}" dt="2019-07-23T00:04:45.208" v="42" actId="478"/>
          <ac:spMkLst>
            <pc:docMk/>
            <pc:sldMk cId="187444812" sldId="2364"/>
            <ac:spMk id="1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05:47.329" v="1335"/>
          <ac:spMkLst>
            <pc:docMk/>
            <pc:sldMk cId="187444812" sldId="2364"/>
            <ac:spMk id="12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03:24.969" v="1317" actId="478"/>
          <ac:spMkLst>
            <pc:docMk/>
            <pc:sldMk cId="187444812" sldId="2364"/>
            <ac:spMk id="13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4T01:05:23.172" v="1331" actId="1076"/>
          <ac:spMkLst>
            <pc:docMk/>
            <pc:sldMk cId="187444812" sldId="2364"/>
            <ac:spMk id="14" creationId="{00000000-0000-0000-0000-000000000000}"/>
          </ac:spMkLst>
        </pc:spChg>
        <pc:grpChg chg="mod">
          <ac:chgData name="Paulo Correia" userId="107b75df647edd82" providerId="LiveId" clId="{778428F7-AB7D-4F3D-BAEC-ACF54787CACD}" dt="2019-07-24T01:03:31.811" v="1318" actId="1076"/>
          <ac:grpSpMkLst>
            <pc:docMk/>
            <pc:sldMk cId="187444812" sldId="2364"/>
            <ac:grpSpMk id="2" creationId="{00000000-0000-0000-0000-000000000000}"/>
          </ac:grpSpMkLst>
        </pc:grpChg>
        <pc:picChg chg="add mod">
          <ac:chgData name="Paulo Correia" userId="107b75df647edd82" providerId="LiveId" clId="{778428F7-AB7D-4F3D-BAEC-ACF54787CACD}" dt="2019-07-24T01:05:56.581" v="1336" actId="1076"/>
          <ac:picMkLst>
            <pc:docMk/>
            <pc:sldMk cId="187444812" sldId="2364"/>
            <ac:picMk id="6" creationId="{1BB772B3-4296-4A4A-84DB-C60638BF18A8}"/>
          </ac:picMkLst>
        </pc:picChg>
        <pc:picChg chg="add mod ord">
          <ac:chgData name="Paulo Correia" userId="107b75df647edd82" providerId="LiveId" clId="{778428F7-AB7D-4F3D-BAEC-ACF54787CACD}" dt="2019-07-23T00:02:19.904" v="18" actId="1037"/>
          <ac:picMkLst>
            <pc:docMk/>
            <pc:sldMk cId="187444812" sldId="2364"/>
            <ac:picMk id="15" creationId="{1F78F44E-7133-4303-AE9C-E28FFDCD7237}"/>
          </ac:picMkLst>
        </pc:picChg>
      </pc:sldChg>
      <pc:sldChg chg="addSp delSp modSp add">
        <pc:chgData name="Paulo Correia" userId="107b75df647edd82" providerId="LiveId" clId="{778428F7-AB7D-4F3D-BAEC-ACF54787CACD}" dt="2019-07-24T01:42:49.595" v="1908" actId="14100"/>
        <pc:sldMkLst>
          <pc:docMk/>
          <pc:sldMk cId="2189023038" sldId="2365"/>
        </pc:sldMkLst>
        <pc:spChg chg="del">
          <ac:chgData name="Paulo Correia" userId="107b75df647edd82" providerId="LiveId" clId="{778428F7-AB7D-4F3D-BAEC-ACF54787CACD}" dt="2019-07-24T01:42:39.664" v="1905" actId="478"/>
          <ac:spMkLst>
            <pc:docMk/>
            <pc:sldMk cId="2189023038" sldId="2365"/>
            <ac:spMk id="2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42:39.160" v="1904" actId="478"/>
          <ac:spMkLst>
            <pc:docMk/>
            <pc:sldMk cId="2189023038" sldId="2365"/>
            <ac:spMk id="3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42:38.608" v="1903" actId="478"/>
          <ac:spMkLst>
            <pc:docMk/>
            <pc:sldMk cId="2189023038" sldId="2365"/>
            <ac:spMk id="4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1:42:40.144" v="1906" actId="478"/>
          <ac:spMkLst>
            <pc:docMk/>
            <pc:sldMk cId="2189023038" sldId="2365"/>
            <ac:spMk id="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40:57.328" v="1860" actId="20577"/>
          <ac:spMkLst>
            <pc:docMk/>
            <pc:sldMk cId="2189023038" sldId="2365"/>
            <ac:spMk id="1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42:12.616" v="1901" actId="20577"/>
          <ac:spMkLst>
            <pc:docMk/>
            <pc:sldMk cId="2189023038" sldId="2365"/>
            <ac:spMk id="11" creationId="{00000000-0000-0000-0000-000000000000}"/>
          </ac:spMkLst>
        </pc:spChg>
        <pc:picChg chg="add mod">
          <ac:chgData name="Paulo Correia" userId="107b75df647edd82" providerId="LiveId" clId="{778428F7-AB7D-4F3D-BAEC-ACF54787CACD}" dt="2019-07-24T01:42:49.595" v="1908" actId="14100"/>
          <ac:picMkLst>
            <pc:docMk/>
            <pc:sldMk cId="2189023038" sldId="2365"/>
            <ac:picMk id="3074" creationId="{1584A333-8BEC-4C9B-9F6F-679358BF4FC5}"/>
          </ac:picMkLst>
        </pc:picChg>
      </pc:sldChg>
      <pc:sldChg chg="addSp delSp modSp add modAnim">
        <pc:chgData name="Paulo Correia" userId="107b75df647edd82" providerId="LiveId" clId="{778428F7-AB7D-4F3D-BAEC-ACF54787CACD}" dt="2019-07-24T03:19:01.831" v="3521"/>
        <pc:sldMkLst>
          <pc:docMk/>
          <pc:sldMk cId="2263411211" sldId="2366"/>
        </pc:sldMkLst>
        <pc:spChg chg="del">
          <ac:chgData name="Paulo Correia" userId="107b75df647edd82" providerId="LiveId" clId="{778428F7-AB7D-4F3D-BAEC-ACF54787CACD}" dt="2019-07-24T01:43:55.426" v="1928"/>
          <ac:spMkLst>
            <pc:docMk/>
            <pc:sldMk cId="2263411211" sldId="2366"/>
            <ac:spMk id="3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51.649" v="3517" actId="164"/>
          <ac:spMkLst>
            <pc:docMk/>
            <pc:sldMk cId="2263411211" sldId="2366"/>
            <ac:spMk id="34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51.649" v="3517" actId="164"/>
          <ac:spMkLst>
            <pc:docMk/>
            <pc:sldMk cId="2263411211" sldId="2366"/>
            <ac:spMk id="3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1.168" v="3514" actId="164"/>
          <ac:spMkLst>
            <pc:docMk/>
            <pc:sldMk cId="2263411211" sldId="2366"/>
            <ac:spMk id="36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1.168" v="3514" actId="164"/>
          <ac:spMkLst>
            <pc:docMk/>
            <pc:sldMk cId="2263411211" sldId="2366"/>
            <ac:spMk id="37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4.601" v="3515" actId="164"/>
          <ac:spMkLst>
            <pc:docMk/>
            <pc:sldMk cId="2263411211" sldId="2366"/>
            <ac:spMk id="38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4.601" v="3515" actId="164"/>
          <ac:spMkLst>
            <pc:docMk/>
            <pc:sldMk cId="2263411211" sldId="2366"/>
            <ac:spMk id="3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4.601" v="3515" actId="164"/>
          <ac:spMkLst>
            <pc:docMk/>
            <pc:sldMk cId="2263411211" sldId="2366"/>
            <ac:spMk id="4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51.649" v="3517" actId="164"/>
          <ac:spMkLst>
            <pc:docMk/>
            <pc:sldMk cId="2263411211" sldId="2366"/>
            <ac:spMk id="4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1.168" v="3514" actId="164"/>
          <ac:spMkLst>
            <pc:docMk/>
            <pc:sldMk cId="2263411211" sldId="2366"/>
            <ac:spMk id="4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4.601" v="3515" actId="164"/>
          <ac:spMkLst>
            <pc:docMk/>
            <pc:sldMk cId="2263411211" sldId="2366"/>
            <ac:spMk id="4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7.328" v="3516" actId="164"/>
          <ac:spMkLst>
            <pc:docMk/>
            <pc:sldMk cId="2263411211" sldId="2366"/>
            <ac:spMk id="5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7.328" v="3516" actId="164"/>
          <ac:spMkLst>
            <pc:docMk/>
            <pc:sldMk cId="2263411211" sldId="2366"/>
            <ac:spMk id="5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8:47.328" v="3516" actId="164"/>
          <ac:spMkLst>
            <pc:docMk/>
            <pc:sldMk cId="2263411211" sldId="2366"/>
            <ac:spMk id="5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43:16.545" v="1927" actId="20577"/>
          <ac:spMkLst>
            <pc:docMk/>
            <pc:sldMk cId="2263411211" sldId="2366"/>
            <ac:spMk id="7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1:51:05.017" v="2162" actId="20577"/>
          <ac:spMkLst>
            <pc:docMk/>
            <pc:sldMk cId="2263411211" sldId="2366"/>
            <ac:spMk id="80" creationId="{00000000-0000-0000-0000-000000000000}"/>
          </ac:spMkLst>
        </pc:spChg>
        <pc:grpChg chg="add mod">
          <ac:chgData name="Paulo Correia" userId="107b75df647edd82" providerId="LiveId" clId="{778428F7-AB7D-4F3D-BAEC-ACF54787CACD}" dt="2019-07-24T03:18:41.168" v="3514" actId="164"/>
          <ac:grpSpMkLst>
            <pc:docMk/>
            <pc:sldMk cId="2263411211" sldId="2366"/>
            <ac:grpSpMk id="5" creationId="{D5164E42-9F5D-4BA8-AF8D-81C73C9BC289}"/>
          </ac:grpSpMkLst>
        </pc:grpChg>
        <pc:grpChg chg="add mod">
          <ac:chgData name="Paulo Correia" userId="107b75df647edd82" providerId="LiveId" clId="{778428F7-AB7D-4F3D-BAEC-ACF54787CACD}" dt="2019-07-24T03:18:44.601" v="3515" actId="164"/>
          <ac:grpSpMkLst>
            <pc:docMk/>
            <pc:sldMk cId="2263411211" sldId="2366"/>
            <ac:grpSpMk id="6" creationId="{342C8EF9-1535-4A6B-8B5E-04AAAEE97AAA}"/>
          </ac:grpSpMkLst>
        </pc:grpChg>
        <pc:grpChg chg="add mod">
          <ac:chgData name="Paulo Correia" userId="107b75df647edd82" providerId="LiveId" clId="{778428F7-AB7D-4F3D-BAEC-ACF54787CACD}" dt="2019-07-24T03:18:47.328" v="3516" actId="164"/>
          <ac:grpSpMkLst>
            <pc:docMk/>
            <pc:sldMk cId="2263411211" sldId="2366"/>
            <ac:grpSpMk id="7" creationId="{F7A0232A-EB64-434D-8354-5C10218288C3}"/>
          </ac:grpSpMkLst>
        </pc:grpChg>
        <pc:grpChg chg="add mod">
          <ac:chgData name="Paulo Correia" userId="107b75df647edd82" providerId="LiveId" clId="{778428F7-AB7D-4F3D-BAEC-ACF54787CACD}" dt="2019-07-24T03:18:51.649" v="3517" actId="164"/>
          <ac:grpSpMkLst>
            <pc:docMk/>
            <pc:sldMk cId="2263411211" sldId="2366"/>
            <ac:grpSpMk id="8" creationId="{3765E77B-B81A-42A8-AB2A-6BA18ACCA0FD}"/>
          </ac:grpSpMkLst>
        </pc:grpChg>
        <pc:grpChg chg="mod">
          <ac:chgData name="Paulo Correia" userId="107b75df647edd82" providerId="LiveId" clId="{778428F7-AB7D-4F3D-BAEC-ACF54787CACD}" dt="2019-07-24T03:18:41.168" v="3514" actId="164"/>
          <ac:grpSpMkLst>
            <pc:docMk/>
            <pc:sldMk cId="2263411211" sldId="2366"/>
            <ac:grpSpMk id="43" creationId="{00000000-0000-0000-0000-000000000000}"/>
          </ac:grpSpMkLst>
        </pc:grpChg>
        <pc:grpChg chg="mod">
          <ac:chgData name="Paulo Correia" userId="107b75df647edd82" providerId="LiveId" clId="{778428F7-AB7D-4F3D-BAEC-ACF54787CACD}" dt="2019-07-24T03:18:51.649" v="3517" actId="164"/>
          <ac:grpSpMkLst>
            <pc:docMk/>
            <pc:sldMk cId="2263411211" sldId="2366"/>
            <ac:grpSpMk id="46" creationId="{00000000-0000-0000-0000-000000000000}"/>
          </ac:grpSpMkLst>
        </pc:grpChg>
        <pc:grpChg chg="mod">
          <ac:chgData name="Paulo Correia" userId="107b75df647edd82" providerId="LiveId" clId="{778428F7-AB7D-4F3D-BAEC-ACF54787CACD}" dt="2019-07-24T03:18:47.328" v="3516" actId="164"/>
          <ac:grpSpMkLst>
            <pc:docMk/>
            <pc:sldMk cId="2263411211" sldId="2366"/>
            <ac:grpSpMk id="53" creationId="{00000000-0000-0000-0000-000000000000}"/>
          </ac:grpSpMkLst>
        </pc:grpChg>
        <pc:picChg chg="add mod">
          <ac:chgData name="Paulo Correia" userId="107b75df647edd82" providerId="LiveId" clId="{778428F7-AB7D-4F3D-BAEC-ACF54787CACD}" dt="2019-07-24T01:43:57.625" v="1930" actId="962"/>
          <ac:picMkLst>
            <pc:docMk/>
            <pc:sldMk cId="2263411211" sldId="2366"/>
            <ac:picMk id="4" creationId="{E5AF6068-3AB4-419B-A5EF-A82417FC5183}"/>
          </ac:picMkLst>
        </pc:picChg>
      </pc:sldChg>
      <pc:sldChg chg="add del">
        <pc:chgData name="Paulo Correia" userId="107b75df647edd82" providerId="LiveId" clId="{778428F7-AB7D-4F3D-BAEC-ACF54787CACD}" dt="2019-07-24T02:00:26.917" v="2600"/>
        <pc:sldMkLst>
          <pc:docMk/>
          <pc:sldMk cId="579629252" sldId="2367"/>
        </pc:sldMkLst>
      </pc:sldChg>
      <pc:sldChg chg="modSp add">
        <pc:chgData name="Paulo Correia" userId="107b75df647edd82" providerId="LiveId" clId="{778428F7-AB7D-4F3D-BAEC-ACF54787CACD}" dt="2019-07-24T03:16:49.936" v="3500" actId="207"/>
        <pc:sldMkLst>
          <pc:docMk/>
          <pc:sldMk cId="640940147" sldId="2367"/>
        </pc:sldMkLst>
        <pc:spChg chg="mod">
          <ac:chgData name="Paulo Correia" userId="107b75df647edd82" providerId="LiveId" clId="{778428F7-AB7D-4F3D-BAEC-ACF54787CACD}" dt="2019-07-24T03:16:49.936" v="3500" actId="207"/>
          <ac:spMkLst>
            <pc:docMk/>
            <pc:sldMk cId="640940147" sldId="2367"/>
            <ac:spMk id="13" creationId="{00000000-0000-0000-0000-000000000000}"/>
          </ac:spMkLst>
        </pc:spChg>
      </pc:sldChg>
      <pc:sldChg chg="addSp delSp modSp add modAnim">
        <pc:chgData name="Paulo Correia" userId="107b75df647edd82" providerId="LiveId" clId="{778428F7-AB7D-4F3D-BAEC-ACF54787CACD}" dt="2019-07-24T02:42:43.083" v="2962"/>
        <pc:sldMkLst>
          <pc:docMk/>
          <pc:sldMk cId="4243582839" sldId="2368"/>
        </pc:sldMkLst>
        <pc:spChg chg="add del mod">
          <ac:chgData name="Paulo Correia" userId="107b75df647edd82" providerId="LiveId" clId="{778428F7-AB7D-4F3D-BAEC-ACF54787CACD}" dt="2019-07-24T02:32:14.432" v="2860" actId="164"/>
          <ac:spMkLst>
            <pc:docMk/>
            <pc:sldMk cId="4243582839" sldId="2368"/>
            <ac:spMk id="1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4:05.776" v="2881" actId="164"/>
          <ac:spMkLst>
            <pc:docMk/>
            <pc:sldMk cId="4243582839" sldId="2368"/>
            <ac:spMk id="1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2:55.520" v="2870" actId="164"/>
          <ac:spMkLst>
            <pc:docMk/>
            <pc:sldMk cId="4243582839" sldId="2368"/>
            <ac:spMk id="13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0.080" v="2736" actId="478"/>
          <ac:spMkLst>
            <pc:docMk/>
            <pc:sldMk cId="4243582839" sldId="2368"/>
            <ac:spMk id="36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4:23.369" v="2884" actId="164"/>
          <ac:spMkLst>
            <pc:docMk/>
            <pc:sldMk cId="4243582839" sldId="2368"/>
            <ac:spMk id="3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2:36.081" v="2865" actId="164"/>
          <ac:spMkLst>
            <pc:docMk/>
            <pc:sldMk cId="4243582839" sldId="2368"/>
            <ac:spMk id="40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4:43.632" v="2886" actId="478"/>
          <ac:spMkLst>
            <pc:docMk/>
            <pc:sldMk cId="4243582839" sldId="2368"/>
            <ac:spMk id="41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8:09.928" v="2923" actId="478"/>
          <ac:spMkLst>
            <pc:docMk/>
            <pc:sldMk cId="4243582839" sldId="2368"/>
            <ac:spMk id="46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18:55.935" v="2802" actId="478"/>
          <ac:spMkLst>
            <pc:docMk/>
            <pc:sldMk cId="4243582839" sldId="2368"/>
            <ac:spMk id="47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8:07.896" v="2922" actId="478"/>
          <ac:spMkLst>
            <pc:docMk/>
            <pc:sldMk cId="4243582839" sldId="2368"/>
            <ac:spMk id="49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8:04.015" v="2920" actId="478"/>
          <ac:spMkLst>
            <pc:docMk/>
            <pc:sldMk cId="4243582839" sldId="2368"/>
            <ac:spMk id="50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8:06.143" v="2921" actId="478"/>
          <ac:spMkLst>
            <pc:docMk/>
            <pc:sldMk cId="4243582839" sldId="2368"/>
            <ac:spMk id="51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8:01.831" v="2919" actId="478"/>
          <ac:spMkLst>
            <pc:docMk/>
            <pc:sldMk cId="4243582839" sldId="2368"/>
            <ac:spMk id="5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06:11.550" v="2732"/>
          <ac:spMkLst>
            <pc:docMk/>
            <pc:sldMk cId="4243582839" sldId="2368"/>
            <ac:spMk id="53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06:24.162" v="2733"/>
          <ac:spMkLst>
            <pc:docMk/>
            <pc:sldMk cId="4243582839" sldId="2368"/>
            <ac:spMk id="54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1:18.856" v="2839" actId="478"/>
          <ac:spMkLst>
            <pc:docMk/>
            <pc:sldMk cId="4243582839" sldId="2368"/>
            <ac:spMk id="77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31:24.280" v="2841" actId="478"/>
          <ac:spMkLst>
            <pc:docMk/>
            <pc:sldMk cId="4243582839" sldId="2368"/>
            <ac:spMk id="84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1.160" v="2737" actId="478"/>
          <ac:spMkLst>
            <pc:docMk/>
            <pc:sldMk cId="4243582839" sldId="2368"/>
            <ac:spMk id="93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5.457" v="2742" actId="478"/>
          <ac:spMkLst>
            <pc:docMk/>
            <pc:sldMk cId="4243582839" sldId="2368"/>
            <ac:spMk id="94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4.440" v="2741" actId="478"/>
          <ac:spMkLst>
            <pc:docMk/>
            <pc:sldMk cId="4243582839" sldId="2368"/>
            <ac:spMk id="95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3.460" v="2740" actId="478"/>
          <ac:spMkLst>
            <pc:docMk/>
            <pc:sldMk cId="4243582839" sldId="2368"/>
            <ac:spMk id="96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2.712" v="2739" actId="478"/>
          <ac:spMkLst>
            <pc:docMk/>
            <pc:sldMk cId="4243582839" sldId="2368"/>
            <ac:spMk id="97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6:42.002" v="2738" actId="478"/>
          <ac:spMkLst>
            <pc:docMk/>
            <pc:sldMk cId="4243582839" sldId="2368"/>
            <ac:spMk id="98" creationId="{00000000-0000-0000-0000-000000000000}"/>
          </ac:spMkLst>
        </pc:spChg>
        <pc:spChg chg="del mod">
          <ac:chgData name="Paulo Correia" userId="107b75df647edd82" providerId="LiveId" clId="{778428F7-AB7D-4F3D-BAEC-ACF54787CACD}" dt="2019-07-24T02:07:05.503" v="2743" actId="478"/>
          <ac:spMkLst>
            <pc:docMk/>
            <pc:sldMk cId="4243582839" sldId="2368"/>
            <ac:spMk id="99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18:58.655" v="2803" actId="478"/>
          <ac:spMkLst>
            <pc:docMk/>
            <pc:sldMk cId="4243582839" sldId="2368"/>
            <ac:spMk id="101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18:59.951" v="2804" actId="478"/>
          <ac:spMkLst>
            <pc:docMk/>
            <pc:sldMk cId="4243582839" sldId="2368"/>
            <ac:spMk id="10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08.408" v="2903" actId="164"/>
          <ac:spMkLst>
            <pc:docMk/>
            <pc:sldMk cId="4243582839" sldId="2368"/>
            <ac:spMk id="103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47.027" v="2909" actId="14100"/>
          <ac:spMkLst>
            <pc:docMk/>
            <pc:sldMk cId="4243582839" sldId="2368"/>
            <ac:spMk id="104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5:57.009" v="2900" actId="164"/>
          <ac:spMkLst>
            <pc:docMk/>
            <pc:sldMk cId="4243582839" sldId="2368"/>
            <ac:spMk id="10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30.120" v="2905" actId="14100"/>
          <ac:spMkLst>
            <pc:docMk/>
            <pc:sldMk cId="4243582839" sldId="2368"/>
            <ac:spMk id="11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7:23.216" v="2912" actId="1076"/>
          <ac:spMkLst>
            <pc:docMk/>
            <pc:sldMk cId="4243582839" sldId="2368"/>
            <ac:spMk id="11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35.169" v="2906" actId="14100"/>
          <ac:spMkLst>
            <pc:docMk/>
            <pc:sldMk cId="4243582839" sldId="2368"/>
            <ac:spMk id="112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05.242" v="2902" actId="164"/>
          <ac:spMkLst>
            <pc:docMk/>
            <pc:sldMk cId="4243582839" sldId="2368"/>
            <ac:spMk id="113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43.124" v="2908" actId="14100"/>
          <ac:spMkLst>
            <pc:docMk/>
            <pc:sldMk cId="4243582839" sldId="2368"/>
            <ac:spMk id="114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01.193" v="2901" actId="164"/>
          <ac:spMkLst>
            <pc:docMk/>
            <pc:sldMk cId="4243582839" sldId="2368"/>
            <ac:spMk id="11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36:39.634" v="2907" actId="14100"/>
          <ac:spMkLst>
            <pc:docMk/>
            <pc:sldMk cId="4243582839" sldId="2368"/>
            <ac:spMk id="116" creationId="{00000000-0000-0000-0000-000000000000}"/>
          </ac:spMkLst>
        </pc:spChg>
        <pc:grpChg chg="add mod">
          <ac:chgData name="Paulo Correia" userId="107b75df647edd82" providerId="LiveId" clId="{778428F7-AB7D-4F3D-BAEC-ACF54787CACD}" dt="2019-07-24T02:41:05.057" v="2943" actId="164"/>
          <ac:grpSpMkLst>
            <pc:docMk/>
            <pc:sldMk cId="4243582839" sldId="2368"/>
            <ac:grpSpMk id="23" creationId="{898D2218-2E46-4BB7-9AFC-E31D1B53B521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26" creationId="{9D83FC3A-06E3-434E-B07E-81D6190AE3CE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29" creationId="{0615552C-066A-4357-AEE6-F72F2724E06F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37" creationId="{7333BF8E-2DD8-4C17-B768-CF1689B5736A}"/>
          </ac:grpSpMkLst>
        </pc:grpChg>
        <pc:grpChg chg="add mod">
          <ac:chgData name="Paulo Correia" userId="107b75df647edd82" providerId="LiveId" clId="{778428F7-AB7D-4F3D-BAEC-ACF54787CACD}" dt="2019-07-24T02:41:15.264" v="2947" actId="164"/>
          <ac:grpSpMkLst>
            <pc:docMk/>
            <pc:sldMk cId="4243582839" sldId="2368"/>
            <ac:grpSpMk id="38" creationId="{A2DCEFD0-C5E5-4408-B929-B28FAE2939D4}"/>
          </ac:grpSpMkLst>
        </pc:grpChg>
        <pc:grpChg chg="add mod">
          <ac:chgData name="Paulo Correia" userId="107b75df647edd82" providerId="LiveId" clId="{778428F7-AB7D-4F3D-BAEC-ACF54787CACD}" dt="2019-07-24T02:41:05.057" v="2943" actId="164"/>
          <ac:grpSpMkLst>
            <pc:docMk/>
            <pc:sldMk cId="4243582839" sldId="2368"/>
            <ac:grpSpMk id="42" creationId="{728614D9-9315-4B41-82F9-CF8F8A6B8926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43" creationId="{D12B5855-43AF-4906-B57E-0BDB9F042F34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44" creationId="{CC791DBF-A380-43CA-B44C-3F76F857B2D1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45" creationId="{DD0E103A-C3E7-4BC1-AF76-FE82721FA2DA}"/>
          </ac:grpSpMkLst>
        </pc:grpChg>
        <pc:grpChg chg="add mod">
          <ac:chgData name="Paulo Correia" userId="107b75df647edd82" providerId="LiveId" clId="{778428F7-AB7D-4F3D-BAEC-ACF54787CACD}" dt="2019-07-24T02:41:15.264" v="2947" actId="164"/>
          <ac:grpSpMkLst>
            <pc:docMk/>
            <pc:sldMk cId="4243582839" sldId="2368"/>
            <ac:grpSpMk id="48" creationId="{7A62F612-0FE3-454C-AF25-898EDBCC406E}"/>
          </ac:grpSpMkLst>
        </pc:grpChg>
        <pc:grpChg chg="add mod">
          <ac:chgData name="Paulo Correia" userId="107b75df647edd82" providerId="LiveId" clId="{778428F7-AB7D-4F3D-BAEC-ACF54787CACD}" dt="2019-07-24T02:40:17.314" v="2937" actId="164"/>
          <ac:grpSpMkLst>
            <pc:docMk/>
            <pc:sldMk cId="4243582839" sldId="2368"/>
            <ac:grpSpMk id="55" creationId="{342718BE-EA31-477B-8101-752FAFB1987C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56" creationId="{2C02337D-0A27-4840-9664-63BEAFFE0E7F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57" creationId="{0B41C64E-5F50-44D6-A997-7E4240FBF4ED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58" creationId="{84160E1B-A1BC-4A5E-AED2-EC0DEBDA9EEE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59" creationId="{BB697CCD-C77A-4F89-834F-988015E45277}"/>
          </ac:grpSpMkLst>
        </pc:grpChg>
        <pc:grpChg chg="add mod">
          <ac:chgData name="Paulo Correia" userId="107b75df647edd82" providerId="LiveId" clId="{778428F7-AB7D-4F3D-BAEC-ACF54787CACD}" dt="2019-07-24T02:41:21.069" v="2948" actId="465"/>
          <ac:grpSpMkLst>
            <pc:docMk/>
            <pc:sldMk cId="4243582839" sldId="2368"/>
            <ac:grpSpMk id="60" creationId="{3863BE5A-0FD1-420A-8C54-E8CFCC763360}"/>
          </ac:grpSpMkLst>
        </pc:grpChg>
        <pc:grpChg chg="del mod">
          <ac:chgData name="Paulo Correia" userId="107b75df647edd82" providerId="LiveId" clId="{778428F7-AB7D-4F3D-BAEC-ACF54787CACD}" dt="2019-07-24T02:31:20.520" v="2840" actId="478"/>
          <ac:grpSpMkLst>
            <pc:docMk/>
            <pc:sldMk cId="4243582839" sldId="2368"/>
            <ac:grpSpMk id="78" creationId="{00000000-0000-0000-0000-000000000000}"/>
          </ac:grpSpMkLst>
        </pc:grpChg>
        <pc:grpChg chg="del mod">
          <ac:chgData name="Paulo Correia" userId="107b75df647edd82" providerId="LiveId" clId="{778428F7-AB7D-4F3D-BAEC-ACF54787CACD}" dt="2019-07-24T02:31:28.440" v="2843" actId="478"/>
          <ac:grpSpMkLst>
            <pc:docMk/>
            <pc:sldMk cId="4243582839" sldId="2368"/>
            <ac:grpSpMk id="81" creationId="{00000000-0000-0000-0000-000000000000}"/>
          </ac:grpSpMkLst>
        </pc:grpChg>
        <pc:grpChg chg="del mod">
          <ac:chgData name="Paulo Correia" userId="107b75df647edd82" providerId="LiveId" clId="{778428F7-AB7D-4F3D-BAEC-ACF54787CACD}" dt="2019-07-24T02:31:26.929" v="2842" actId="478"/>
          <ac:grpSpMkLst>
            <pc:docMk/>
            <pc:sldMk cId="4243582839" sldId="2368"/>
            <ac:grpSpMk id="85" creationId="{00000000-0000-0000-0000-000000000000}"/>
          </ac:grpSpMkLst>
        </pc:grpChg>
        <pc:grpChg chg="del mod">
          <ac:chgData name="Paulo Correia" userId="107b75df647edd82" providerId="LiveId" clId="{778428F7-AB7D-4F3D-BAEC-ACF54787CACD}" dt="2019-07-24T02:31:30.177" v="2844" actId="478"/>
          <ac:grpSpMkLst>
            <pc:docMk/>
            <pc:sldMk cId="4243582839" sldId="2368"/>
            <ac:grpSpMk id="90" creationId="{00000000-0000-0000-0000-000000000000}"/>
          </ac:grpSpMkLst>
        </pc:grpChg>
        <pc:picChg chg="add del mod">
          <ac:chgData name="Paulo Correia" userId="107b75df647edd82" providerId="LiveId" clId="{778428F7-AB7D-4F3D-BAEC-ACF54787CACD}" dt="2019-07-24T02:30:12.085" v="2825"/>
          <ac:picMkLst>
            <pc:docMk/>
            <pc:sldMk cId="4243582839" sldId="2368"/>
            <ac:picMk id="3" creationId="{38473506-FE52-4551-929C-8CBD58211C64}"/>
          </ac:picMkLst>
        </pc:picChg>
        <pc:picChg chg="add del mod">
          <ac:chgData name="Paulo Correia" userId="107b75df647edd82" providerId="LiveId" clId="{778428F7-AB7D-4F3D-BAEC-ACF54787CACD}" dt="2019-07-24T02:30:12.085" v="2825"/>
          <ac:picMkLst>
            <pc:docMk/>
            <pc:sldMk cId="4243582839" sldId="2368"/>
            <ac:picMk id="5" creationId="{D2818B5B-DC85-43BF-8F02-277E90D12F50}"/>
          </ac:picMkLst>
        </pc:picChg>
        <pc:picChg chg="add del mod">
          <ac:chgData name="Paulo Correia" userId="107b75df647edd82" providerId="LiveId" clId="{778428F7-AB7D-4F3D-BAEC-ACF54787CACD}" dt="2019-07-24T02:30:12.085" v="2825"/>
          <ac:picMkLst>
            <pc:docMk/>
            <pc:sldMk cId="4243582839" sldId="2368"/>
            <ac:picMk id="7" creationId="{7F4A899D-7D2E-4E53-9A0D-0C98872122C3}"/>
          </ac:picMkLst>
        </pc:picChg>
        <pc:picChg chg="add del mod">
          <ac:chgData name="Paulo Correia" userId="107b75df647edd82" providerId="LiveId" clId="{778428F7-AB7D-4F3D-BAEC-ACF54787CACD}" dt="2019-07-24T02:30:12.085" v="2825"/>
          <ac:picMkLst>
            <pc:docMk/>
            <pc:sldMk cId="4243582839" sldId="2368"/>
            <ac:picMk id="9" creationId="{09BF5355-AB14-4100-AA19-7E586DF2005E}"/>
          </ac:picMkLst>
        </pc:picChg>
        <pc:picChg chg="add del mod">
          <ac:chgData name="Paulo Correia" userId="107b75df647edd82" providerId="LiveId" clId="{778428F7-AB7D-4F3D-BAEC-ACF54787CACD}" dt="2019-07-24T02:30:12.085" v="2825"/>
          <ac:picMkLst>
            <pc:docMk/>
            <pc:sldMk cId="4243582839" sldId="2368"/>
            <ac:picMk id="14" creationId="{4FCDDBCD-7002-41F0-8A40-E5AE1AF8DE52}"/>
          </ac:picMkLst>
        </pc:picChg>
        <pc:picChg chg="add del mod">
          <ac:chgData name="Paulo Correia" userId="107b75df647edd82" providerId="LiveId" clId="{778428F7-AB7D-4F3D-BAEC-ACF54787CACD}" dt="2019-07-24T02:30:12.085" v="2825"/>
          <ac:picMkLst>
            <pc:docMk/>
            <pc:sldMk cId="4243582839" sldId="2368"/>
            <ac:picMk id="16" creationId="{69104B23-606C-449F-B916-98FB618B8232}"/>
          </ac:picMkLst>
        </pc:picChg>
        <pc:picChg chg="add del mod">
          <ac:chgData name="Paulo Correia" userId="107b75df647edd82" providerId="LiveId" clId="{778428F7-AB7D-4F3D-BAEC-ACF54787CACD}" dt="2019-07-24T02:30:55.928" v="2829" actId="478"/>
          <ac:picMkLst>
            <pc:docMk/>
            <pc:sldMk cId="4243582839" sldId="2368"/>
            <ac:picMk id="18" creationId="{9A88F258-D4DE-41F9-8885-CFDF9E3BDAF6}"/>
          </ac:picMkLst>
        </pc:picChg>
        <pc:picChg chg="add del mod">
          <ac:chgData name="Paulo Correia" userId="107b75df647edd82" providerId="LiveId" clId="{778428F7-AB7D-4F3D-BAEC-ACF54787CACD}" dt="2019-07-24T02:31:05.600" v="2833" actId="478"/>
          <ac:picMkLst>
            <pc:docMk/>
            <pc:sldMk cId="4243582839" sldId="2368"/>
            <ac:picMk id="20" creationId="{7633BC0D-1198-4AB6-BEFF-1F478D8ECF57}"/>
          </ac:picMkLst>
        </pc:picChg>
        <pc:picChg chg="add mod">
          <ac:chgData name="Paulo Correia" userId="107b75df647edd82" providerId="LiveId" clId="{778428F7-AB7D-4F3D-BAEC-ACF54787CACD}" dt="2019-07-24T02:32:14.432" v="2860" actId="164"/>
          <ac:picMkLst>
            <pc:docMk/>
            <pc:sldMk cId="4243582839" sldId="2368"/>
            <ac:picMk id="22" creationId="{6DDE3C80-D648-4D17-BEA2-FB6C071041DA}"/>
          </ac:picMkLst>
        </pc:picChg>
        <pc:picChg chg="add mod">
          <ac:chgData name="Paulo Correia" userId="107b75df647edd82" providerId="LiveId" clId="{778428F7-AB7D-4F3D-BAEC-ACF54787CACD}" dt="2019-07-24T02:32:36.081" v="2865" actId="164"/>
          <ac:picMkLst>
            <pc:docMk/>
            <pc:sldMk cId="4243582839" sldId="2368"/>
            <ac:picMk id="25" creationId="{CC363A7E-CF35-4839-AAA2-FAE273BABDB5}"/>
          </ac:picMkLst>
        </pc:picChg>
        <pc:picChg chg="add mod">
          <ac:chgData name="Paulo Correia" userId="107b75df647edd82" providerId="LiveId" clId="{778428F7-AB7D-4F3D-BAEC-ACF54787CACD}" dt="2019-07-24T02:32:55.520" v="2870" actId="164"/>
          <ac:picMkLst>
            <pc:docMk/>
            <pc:sldMk cId="4243582839" sldId="2368"/>
            <ac:picMk id="28" creationId="{8FCDD903-F6FB-4BCB-B8F1-08E193C2E657}"/>
          </ac:picMkLst>
        </pc:picChg>
        <pc:picChg chg="add mod">
          <ac:chgData name="Paulo Correia" userId="107b75df647edd82" providerId="LiveId" clId="{778428F7-AB7D-4F3D-BAEC-ACF54787CACD}" dt="2019-07-24T02:34:23.369" v="2884" actId="164"/>
          <ac:picMkLst>
            <pc:docMk/>
            <pc:sldMk cId="4243582839" sldId="2368"/>
            <ac:picMk id="31" creationId="{2AA47153-0A41-48E7-8042-CA701BE90E2E}"/>
          </ac:picMkLst>
        </pc:picChg>
        <pc:picChg chg="add del mod">
          <ac:chgData name="Paulo Correia" userId="107b75df647edd82" providerId="LiveId" clId="{778428F7-AB7D-4F3D-BAEC-ACF54787CACD}" dt="2019-07-24T02:34:29.208" v="2885" actId="478"/>
          <ac:picMkLst>
            <pc:docMk/>
            <pc:sldMk cId="4243582839" sldId="2368"/>
            <ac:picMk id="33" creationId="{24C826EC-D284-4B79-884A-52AD5A479F6A}"/>
          </ac:picMkLst>
        </pc:picChg>
        <pc:picChg chg="add mod">
          <ac:chgData name="Paulo Correia" userId="107b75df647edd82" providerId="LiveId" clId="{778428F7-AB7D-4F3D-BAEC-ACF54787CACD}" dt="2019-07-24T02:34:05.776" v="2881" actId="164"/>
          <ac:picMkLst>
            <pc:docMk/>
            <pc:sldMk cId="4243582839" sldId="2368"/>
            <ac:picMk id="35" creationId="{5A2EF046-F334-46AA-A25F-26B367D6646F}"/>
          </ac:picMkLst>
        </pc:picChg>
      </pc:sldChg>
      <pc:sldChg chg="add del">
        <pc:chgData name="Paulo Correia" userId="107b75df647edd82" providerId="LiveId" clId="{778428F7-AB7D-4F3D-BAEC-ACF54787CACD}" dt="2019-07-24T02:42:48.909" v="2963" actId="2696"/>
        <pc:sldMkLst>
          <pc:docMk/>
          <pc:sldMk cId="2887525733" sldId="2369"/>
        </pc:sldMkLst>
      </pc:sldChg>
      <pc:sldChg chg="addSp delSp modSp add modAnim">
        <pc:chgData name="Paulo Correia" userId="107b75df647edd82" providerId="LiveId" clId="{778428F7-AB7D-4F3D-BAEC-ACF54787CACD}" dt="2019-07-24T03:19:36.997" v="3533"/>
        <pc:sldMkLst>
          <pc:docMk/>
          <pc:sldMk cId="3085419589" sldId="2369"/>
        </pc:sldMkLst>
        <pc:spChg chg="add del mod">
          <ac:chgData name="Paulo Correia" userId="107b75df647edd82" providerId="LiveId" clId="{778428F7-AB7D-4F3D-BAEC-ACF54787CACD}" dt="2019-07-24T02:59:10.792" v="3288" actId="478"/>
          <ac:spMkLst>
            <pc:docMk/>
            <pc:sldMk cId="3085419589" sldId="2369"/>
            <ac:spMk id="28" creationId="{6E17F458-B7AA-4667-9E85-250F10CB61AC}"/>
          </ac:spMkLst>
        </pc:spChg>
        <pc:spChg chg="add del mod">
          <ac:chgData name="Paulo Correia" userId="107b75df647edd82" providerId="LiveId" clId="{778428F7-AB7D-4F3D-BAEC-ACF54787CACD}" dt="2019-07-24T02:59:12.360" v="3290" actId="478"/>
          <ac:spMkLst>
            <pc:docMk/>
            <pc:sldMk cId="3085419589" sldId="2369"/>
            <ac:spMk id="29" creationId="{0D737995-4724-4419-AF55-6492A1D12771}"/>
          </ac:spMkLst>
        </pc:spChg>
        <pc:spChg chg="add del mod">
          <ac:chgData name="Paulo Correia" userId="107b75df647edd82" providerId="LiveId" clId="{778428F7-AB7D-4F3D-BAEC-ACF54787CACD}" dt="2019-07-24T02:59:09.417" v="3286" actId="478"/>
          <ac:spMkLst>
            <pc:docMk/>
            <pc:sldMk cId="3085419589" sldId="2369"/>
            <ac:spMk id="30" creationId="{4CAB2226-33EA-4A86-9FCD-A8EBAEF72068}"/>
          </ac:spMkLst>
        </pc:spChg>
        <pc:spChg chg="add del mod">
          <ac:chgData name="Paulo Correia" userId="107b75df647edd82" providerId="LiveId" clId="{778428F7-AB7D-4F3D-BAEC-ACF54787CACD}" dt="2019-07-24T02:59:11.479" v="3289" actId="478"/>
          <ac:spMkLst>
            <pc:docMk/>
            <pc:sldMk cId="3085419589" sldId="2369"/>
            <ac:spMk id="31" creationId="{62641E48-9DF6-4790-BBC5-34F16DFBA46C}"/>
          </ac:spMkLst>
        </pc:spChg>
        <pc:spChg chg="add del mod">
          <ac:chgData name="Paulo Correia" userId="107b75df647edd82" providerId="LiveId" clId="{778428F7-AB7D-4F3D-BAEC-ACF54787CACD}" dt="2019-07-24T02:59:10.193" v="3287" actId="478"/>
          <ac:spMkLst>
            <pc:docMk/>
            <pc:sldMk cId="3085419589" sldId="2369"/>
            <ac:spMk id="32" creationId="{775044C8-CA84-4D3C-B43B-7F6DF2D336D1}"/>
          </ac:spMkLst>
        </pc:spChg>
        <pc:spChg chg="mod">
          <ac:chgData name="Paulo Correia" userId="107b75df647edd82" providerId="LiveId" clId="{778428F7-AB7D-4F3D-BAEC-ACF54787CACD}" dt="2019-07-24T03:19:20.344" v="3526" actId="164"/>
          <ac:spMkLst>
            <pc:docMk/>
            <pc:sldMk cId="3085419589" sldId="2369"/>
            <ac:spMk id="34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5:24.399" v="3152" actId="478"/>
          <ac:spMkLst>
            <pc:docMk/>
            <pc:sldMk cId="3085419589" sldId="2369"/>
            <ac:spMk id="35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9:12.688" v="3523" actId="164"/>
          <ac:spMkLst>
            <pc:docMk/>
            <pc:sldMk cId="3085419589" sldId="2369"/>
            <ac:spMk id="36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49:25.303" v="3120" actId="478"/>
          <ac:spMkLst>
            <pc:docMk/>
            <pc:sldMk cId="3085419589" sldId="2369"/>
            <ac:spMk id="37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9:15.665" v="3524" actId="164"/>
          <ac:spMkLst>
            <pc:docMk/>
            <pc:sldMk cId="3085419589" sldId="2369"/>
            <ac:spMk id="38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5:28.104" v="3154" actId="478"/>
          <ac:spMkLst>
            <pc:docMk/>
            <pc:sldMk cId="3085419589" sldId="2369"/>
            <ac:spMk id="39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4T03:19:15.665" v="3524" actId="164"/>
          <ac:spMkLst>
            <pc:docMk/>
            <pc:sldMk cId="3085419589" sldId="2369"/>
            <ac:spMk id="40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9:20.344" v="3526" actId="164"/>
          <ac:spMkLst>
            <pc:docMk/>
            <pc:sldMk cId="3085419589" sldId="2369"/>
            <ac:spMk id="41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9:12.688" v="3523" actId="164"/>
          <ac:spMkLst>
            <pc:docMk/>
            <pc:sldMk cId="3085419589" sldId="2369"/>
            <ac:spMk id="42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4:42.711" v="3141" actId="478"/>
          <ac:spMkLst>
            <pc:docMk/>
            <pc:sldMk cId="3085419589" sldId="2369"/>
            <ac:spMk id="4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3:19:17.968" v="3525" actId="164"/>
          <ac:spMkLst>
            <pc:docMk/>
            <pc:sldMk cId="3085419589" sldId="2369"/>
            <ac:spMk id="50" creationId="{00000000-0000-0000-0000-000000000000}"/>
          </ac:spMkLst>
        </pc:spChg>
        <pc:spChg chg="del">
          <ac:chgData name="Paulo Correia" userId="107b75df647edd82" providerId="LiveId" clId="{778428F7-AB7D-4F3D-BAEC-ACF54787CACD}" dt="2019-07-24T02:55:26.128" v="3153" actId="478"/>
          <ac:spMkLst>
            <pc:docMk/>
            <pc:sldMk cId="3085419589" sldId="2369"/>
            <ac:spMk id="51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4T03:19:17.968" v="3525" actId="164"/>
          <ac:spMkLst>
            <pc:docMk/>
            <pc:sldMk cId="3085419589" sldId="2369"/>
            <ac:spMk id="52" creationId="{00000000-0000-0000-0000-000000000000}"/>
          </ac:spMkLst>
        </pc:spChg>
        <pc:spChg chg="add mod">
          <ac:chgData name="Paulo Correia" userId="107b75df647edd82" providerId="LiveId" clId="{778428F7-AB7D-4F3D-BAEC-ACF54787CACD}" dt="2019-07-24T03:19:10.249" v="3522" actId="164"/>
          <ac:spMkLst>
            <pc:docMk/>
            <pc:sldMk cId="3085419589" sldId="2369"/>
            <ac:spMk id="54" creationId="{9350C089-12B8-4708-82C6-E1790318F6DA}"/>
          </ac:spMkLst>
        </pc:spChg>
        <pc:spChg chg="add mod">
          <ac:chgData name="Paulo Correia" userId="107b75df647edd82" providerId="LiveId" clId="{778428F7-AB7D-4F3D-BAEC-ACF54787CACD}" dt="2019-07-24T03:19:10.249" v="3522" actId="164"/>
          <ac:spMkLst>
            <pc:docMk/>
            <pc:sldMk cId="3085419589" sldId="2369"/>
            <ac:spMk id="55" creationId="{B7080B2B-04BA-41EA-B6C4-D04A019B209C}"/>
          </ac:spMkLst>
        </pc:spChg>
        <pc:spChg chg="mod">
          <ac:chgData name="Paulo Correia" userId="107b75df647edd82" providerId="LiveId" clId="{778428F7-AB7D-4F3D-BAEC-ACF54787CACD}" dt="2019-07-24T02:48:20.883" v="3055"/>
          <ac:spMkLst>
            <pc:docMk/>
            <pc:sldMk cId="3085419589" sldId="2369"/>
            <ac:spMk id="79" creationId="{00000000-0000-0000-0000-000000000000}"/>
          </ac:spMkLst>
        </pc:spChg>
        <pc:spChg chg="mod">
          <ac:chgData name="Paulo Correia" userId="107b75df647edd82" providerId="LiveId" clId="{778428F7-AB7D-4F3D-BAEC-ACF54787CACD}" dt="2019-07-24T02:49:06.949" v="3084" actId="33524"/>
          <ac:spMkLst>
            <pc:docMk/>
            <pc:sldMk cId="3085419589" sldId="2369"/>
            <ac:spMk id="80" creationId="{00000000-0000-0000-0000-000000000000}"/>
          </ac:spMkLst>
        </pc:spChg>
        <pc:grpChg chg="add mod">
          <ac:chgData name="Paulo Correia" userId="107b75df647edd82" providerId="LiveId" clId="{778428F7-AB7D-4F3D-BAEC-ACF54787CACD}" dt="2019-07-24T03:19:10.249" v="3522" actId="164"/>
          <ac:grpSpMkLst>
            <pc:docMk/>
            <pc:sldMk cId="3085419589" sldId="2369"/>
            <ac:grpSpMk id="15" creationId="{FD305237-FB65-4B56-AD17-E7FAE11692FC}"/>
          </ac:grpSpMkLst>
        </pc:grpChg>
        <pc:grpChg chg="add mod">
          <ac:chgData name="Paulo Correia" userId="107b75df647edd82" providerId="LiveId" clId="{778428F7-AB7D-4F3D-BAEC-ACF54787CACD}" dt="2019-07-24T03:19:12.688" v="3523" actId="164"/>
          <ac:grpSpMkLst>
            <pc:docMk/>
            <pc:sldMk cId="3085419589" sldId="2369"/>
            <ac:grpSpMk id="16" creationId="{59386C3E-90D0-4797-9D45-2B666AE08FA9}"/>
          </ac:grpSpMkLst>
        </pc:grpChg>
        <pc:grpChg chg="add mod">
          <ac:chgData name="Paulo Correia" userId="107b75df647edd82" providerId="LiveId" clId="{778428F7-AB7D-4F3D-BAEC-ACF54787CACD}" dt="2019-07-24T03:19:15.665" v="3524" actId="164"/>
          <ac:grpSpMkLst>
            <pc:docMk/>
            <pc:sldMk cId="3085419589" sldId="2369"/>
            <ac:grpSpMk id="17" creationId="{DE782F58-C864-4F08-8234-35E2ADA17F1F}"/>
          </ac:grpSpMkLst>
        </pc:grpChg>
        <pc:grpChg chg="add mod">
          <ac:chgData name="Paulo Correia" userId="107b75df647edd82" providerId="LiveId" clId="{778428F7-AB7D-4F3D-BAEC-ACF54787CACD}" dt="2019-07-24T03:19:17.968" v="3525" actId="164"/>
          <ac:grpSpMkLst>
            <pc:docMk/>
            <pc:sldMk cId="3085419589" sldId="2369"/>
            <ac:grpSpMk id="18" creationId="{6A343D57-B1A8-45CB-A80B-457085218AA9}"/>
          </ac:grpSpMkLst>
        </pc:grpChg>
        <pc:grpChg chg="add mod">
          <ac:chgData name="Paulo Correia" userId="107b75df647edd82" providerId="LiveId" clId="{778428F7-AB7D-4F3D-BAEC-ACF54787CACD}" dt="2019-07-24T03:19:20.344" v="3526" actId="164"/>
          <ac:grpSpMkLst>
            <pc:docMk/>
            <pc:sldMk cId="3085419589" sldId="2369"/>
            <ac:grpSpMk id="19" creationId="{ED64D6E4-FB32-46A9-8AA5-F90A640287EC}"/>
          </ac:grpSpMkLst>
        </pc:grpChg>
        <pc:grpChg chg="del">
          <ac:chgData name="Paulo Correia" userId="107b75df647edd82" providerId="LiveId" clId="{778428F7-AB7D-4F3D-BAEC-ACF54787CACD}" dt="2019-07-24T02:54:35.904" v="3138" actId="478"/>
          <ac:grpSpMkLst>
            <pc:docMk/>
            <pc:sldMk cId="3085419589" sldId="2369"/>
            <ac:grpSpMk id="43" creationId="{00000000-0000-0000-0000-000000000000}"/>
          </ac:grpSpMkLst>
        </pc:grpChg>
        <pc:grpChg chg="del">
          <ac:chgData name="Paulo Correia" userId="107b75df647edd82" providerId="LiveId" clId="{778428F7-AB7D-4F3D-BAEC-ACF54787CACD}" dt="2019-07-24T02:54:50.224" v="3145" actId="478"/>
          <ac:grpSpMkLst>
            <pc:docMk/>
            <pc:sldMk cId="3085419589" sldId="2369"/>
            <ac:grpSpMk id="46" creationId="{00000000-0000-0000-0000-000000000000}"/>
          </ac:grpSpMkLst>
        </pc:grpChg>
        <pc:grpChg chg="del">
          <ac:chgData name="Paulo Correia" userId="107b75df647edd82" providerId="LiveId" clId="{778428F7-AB7D-4F3D-BAEC-ACF54787CACD}" dt="2019-07-24T02:54:48.240" v="3144" actId="478"/>
          <ac:grpSpMkLst>
            <pc:docMk/>
            <pc:sldMk cId="3085419589" sldId="2369"/>
            <ac:grpSpMk id="53" creationId="{00000000-0000-0000-0000-000000000000}"/>
          </ac:grpSpMkLst>
        </pc:grpChg>
        <pc:picChg chg="add mod">
          <ac:chgData name="Paulo Correia" userId="107b75df647edd82" providerId="LiveId" clId="{778428F7-AB7D-4F3D-BAEC-ACF54787CACD}" dt="2019-07-24T03:19:10.249" v="3522" actId="164"/>
          <ac:picMkLst>
            <pc:docMk/>
            <pc:sldMk cId="3085419589" sldId="2369"/>
            <ac:picMk id="3" creationId="{1E7E56BB-59CE-480C-BBEA-4766468F3835}"/>
          </ac:picMkLst>
        </pc:picChg>
        <pc:picChg chg="mod modCrop">
          <ac:chgData name="Paulo Correia" userId="107b75df647edd82" providerId="LiveId" clId="{778428F7-AB7D-4F3D-BAEC-ACF54787CACD}" dt="2019-07-24T02:47:22.731" v="2988" actId="18131"/>
          <ac:picMkLst>
            <pc:docMk/>
            <pc:sldMk cId="3085419589" sldId="2369"/>
            <ac:picMk id="4" creationId="{E5AF6068-3AB4-419B-A5EF-A82417FC5183}"/>
          </ac:picMkLst>
        </pc:picChg>
        <pc:picChg chg="add mod">
          <ac:chgData name="Paulo Correia" userId="107b75df647edd82" providerId="LiveId" clId="{778428F7-AB7D-4F3D-BAEC-ACF54787CACD}" dt="2019-07-24T03:19:15.665" v="3524" actId="164"/>
          <ac:picMkLst>
            <pc:docMk/>
            <pc:sldMk cId="3085419589" sldId="2369"/>
            <ac:picMk id="6" creationId="{653019EC-2C5C-460A-9B63-F5A441DA2582}"/>
          </ac:picMkLst>
        </pc:picChg>
        <pc:picChg chg="add mod">
          <ac:chgData name="Paulo Correia" userId="107b75df647edd82" providerId="LiveId" clId="{778428F7-AB7D-4F3D-BAEC-ACF54787CACD}" dt="2019-07-24T03:19:20.344" v="3526" actId="164"/>
          <ac:picMkLst>
            <pc:docMk/>
            <pc:sldMk cId="3085419589" sldId="2369"/>
            <ac:picMk id="8" creationId="{181BEB1B-1A01-46B6-BF24-FDA2258F9C9D}"/>
          </ac:picMkLst>
        </pc:picChg>
        <pc:picChg chg="add mod">
          <ac:chgData name="Paulo Correia" userId="107b75df647edd82" providerId="LiveId" clId="{778428F7-AB7D-4F3D-BAEC-ACF54787CACD}" dt="2019-07-24T03:19:17.968" v="3525" actId="164"/>
          <ac:picMkLst>
            <pc:docMk/>
            <pc:sldMk cId="3085419589" sldId="2369"/>
            <ac:picMk id="10" creationId="{B19B150B-AA52-4BB8-9927-A8E545D13B44}"/>
          </ac:picMkLst>
        </pc:picChg>
        <pc:picChg chg="add del mod">
          <ac:chgData name="Paulo Correia" userId="107b75df647edd82" providerId="LiveId" clId="{778428F7-AB7D-4F3D-BAEC-ACF54787CACD}" dt="2019-07-24T03:01:16.592" v="3314" actId="478"/>
          <ac:picMkLst>
            <pc:docMk/>
            <pc:sldMk cId="3085419589" sldId="2369"/>
            <ac:picMk id="12" creationId="{7F7FCFA1-D616-4504-A5D7-9C814C1B9BDB}"/>
          </ac:picMkLst>
        </pc:picChg>
        <pc:picChg chg="add mod">
          <ac:chgData name="Paulo Correia" userId="107b75df647edd82" providerId="LiveId" clId="{778428F7-AB7D-4F3D-BAEC-ACF54787CACD}" dt="2019-07-24T03:19:12.688" v="3523" actId="164"/>
          <ac:picMkLst>
            <pc:docMk/>
            <pc:sldMk cId="3085419589" sldId="2369"/>
            <ac:picMk id="14" creationId="{0BBB41D8-CBF5-4ED3-8CF9-847B15F16BF2}"/>
          </ac:picMkLst>
        </pc:picChg>
      </pc:sldChg>
      <pc:sldChg chg="add del">
        <pc:chgData name="Paulo Correia" userId="107b75df647edd82" providerId="LiveId" clId="{778428F7-AB7D-4F3D-BAEC-ACF54787CACD}" dt="2019-07-24T02:42:49.867" v="2964" actId="2696"/>
        <pc:sldMkLst>
          <pc:docMk/>
          <pc:sldMk cId="1975568347" sldId="2370"/>
        </pc:sldMkLst>
      </pc:sldChg>
      <pc:sldChg chg="add del">
        <pc:chgData name="Paulo Correia" userId="107b75df647edd82" providerId="LiveId" clId="{778428F7-AB7D-4F3D-BAEC-ACF54787CACD}" dt="2019-07-24T02:42:50.799" v="2965" actId="2696"/>
        <pc:sldMkLst>
          <pc:docMk/>
          <pc:sldMk cId="1961677480" sldId="2371"/>
        </pc:sldMkLst>
      </pc:sldChg>
      <pc:sldChg chg="add del">
        <pc:chgData name="Paulo Correia" userId="107b75df647edd82" providerId="LiveId" clId="{778428F7-AB7D-4F3D-BAEC-ACF54787CACD}" dt="2019-07-24T02:42:51.734" v="2966" actId="2696"/>
        <pc:sldMkLst>
          <pc:docMk/>
          <pc:sldMk cId="4276150335" sldId="2372"/>
        </pc:sldMkLst>
      </pc:sldChg>
      <pc:sldMasterChg chg="addSp delSp modSp modSldLayout">
        <pc:chgData name="Paulo Correia" userId="107b75df647edd82" providerId="LiveId" clId="{778428F7-AB7D-4F3D-BAEC-ACF54787CACD}" dt="2019-07-24T02:58:53.325" v="3284" actId="313"/>
        <pc:sldMasterMkLst>
          <pc:docMk/>
          <pc:sldMasterMk cId="1422848046" sldId="2147483648"/>
        </pc:sldMasterMkLst>
        <pc:spChg chg="mod">
          <ac:chgData name="Paulo Correia" userId="107b75df647edd82" providerId="LiveId" clId="{778428F7-AB7D-4F3D-BAEC-ACF54787CACD}" dt="2019-07-24T02:58:53.325" v="3284" actId="313"/>
          <ac:spMkLst>
            <pc:docMk/>
            <pc:sldMasterMk cId="1422848046" sldId="2147483648"/>
            <ac:spMk id="6" creationId="{00000000-0000-0000-0000-000000000000}"/>
          </ac:spMkLst>
        </pc:spChg>
        <pc:spChg chg="add del mod">
          <ac:chgData name="Paulo Correia" userId="107b75df647edd82" providerId="LiveId" clId="{778428F7-AB7D-4F3D-BAEC-ACF54787CACD}" dt="2019-07-23T00:21:56.169" v="200" actId="478"/>
          <ac:spMkLst>
            <pc:docMk/>
            <pc:sldMasterMk cId="1422848046" sldId="2147483648"/>
            <ac:spMk id="10" creationId="{D9A83AF4-6D65-4CDD-A714-2F109D4A2B75}"/>
          </ac:spMkLst>
        </pc:spChg>
        <pc:spChg chg="add mod">
          <ac:chgData name="Paulo Correia" userId="107b75df647edd82" providerId="LiveId" clId="{778428F7-AB7D-4F3D-BAEC-ACF54787CACD}" dt="2019-07-23T00:22:46.020" v="387" actId="1076"/>
          <ac:spMkLst>
            <pc:docMk/>
            <pc:sldMasterMk cId="1422848046" sldId="2147483648"/>
            <ac:spMk id="11" creationId="{4C6F7CBC-8E1E-424D-BB9D-D36119C33B92}"/>
          </ac:spMkLst>
        </pc:spChg>
        <pc:picChg chg="add mod">
          <ac:chgData name="Paulo Correia" userId="107b75df647edd82" providerId="LiveId" clId="{778428F7-AB7D-4F3D-BAEC-ACF54787CACD}" dt="2019-07-23T00:23:27.673" v="390" actId="1076"/>
          <ac:picMkLst>
            <pc:docMk/>
            <pc:sldMasterMk cId="1422848046" sldId="2147483648"/>
            <ac:picMk id="7" creationId="{22E86339-AD98-4411-AD66-8678B9127B91}"/>
          </ac:picMkLst>
        </pc:picChg>
        <pc:picChg chg="add del">
          <ac:chgData name="Paulo Correia" userId="107b75df647edd82" providerId="LiveId" clId="{778428F7-AB7D-4F3D-BAEC-ACF54787CACD}" dt="2019-07-23T00:21:39.808" v="197" actId="478"/>
          <ac:picMkLst>
            <pc:docMk/>
            <pc:sldMasterMk cId="1422848046" sldId="2147483648"/>
            <ac:picMk id="8" creationId="{A0CAC868-913A-4467-A1FD-6152DA24D72A}"/>
          </ac:picMkLst>
        </pc:picChg>
        <pc:sldLayoutChg chg="delSp modSp">
          <pc:chgData name="Paulo Correia" userId="107b75df647edd82" providerId="LiveId" clId="{778428F7-AB7D-4F3D-BAEC-ACF54787CACD}" dt="2019-07-24T01:49:09.872" v="1936" actId="478"/>
          <pc:sldLayoutMkLst>
            <pc:docMk/>
            <pc:sldMasterMk cId="1422848046" sldId="2147483648"/>
            <pc:sldLayoutMk cId="132443398" sldId="2147484034"/>
          </pc:sldLayoutMkLst>
          <pc:spChg chg="del mod">
            <ac:chgData name="Paulo Correia" userId="107b75df647edd82" providerId="LiveId" clId="{778428F7-AB7D-4F3D-BAEC-ACF54787CACD}" dt="2019-07-24T01:49:09.872" v="1936" actId="478"/>
            <ac:spMkLst>
              <pc:docMk/>
              <pc:sldMasterMk cId="1422848046" sldId="2147483648"/>
              <pc:sldLayoutMk cId="132443398" sldId="214748403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1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644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11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8863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12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6292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2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2248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3</a:t>
            </a:fld>
            <a:endParaRPr lang="en-US" altLang="x-none" dirty="0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4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40523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5</a:t>
            </a:fld>
            <a:endParaRPr lang="en-US" altLang="x-none" dirty="0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107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6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x-none" dirty="0"/>
              <a:t>https://www.accenture-insights.nl/en-us/articles/how-rpa-improves-our-performance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3453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7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0156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6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9</a:t>
            </a:fld>
            <a:endParaRPr lang="en-US" altLang="x-none" dirty="0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5352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24377650" cy="872025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471961" y="12556273"/>
            <a:ext cx="4527395" cy="780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Regular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988341" y="4058968"/>
            <a:ext cx="4631498" cy="4272011"/>
          </a:xfrm>
          <a:custGeom>
            <a:avLst/>
            <a:gdLst>
              <a:gd name="connsiteX0" fmla="*/ 2204855 w 4631498"/>
              <a:gd name="connsiteY0" fmla="*/ 1834 h 4272011"/>
              <a:gd name="connsiteX1" fmla="*/ 3728134 w 4631498"/>
              <a:gd name="connsiteY1" fmla="*/ 236291 h 4272011"/>
              <a:gd name="connsiteX2" fmla="*/ 4566504 w 4631498"/>
              <a:gd name="connsiteY2" fmla="*/ 805117 h 4272011"/>
              <a:gd name="connsiteX3" fmla="*/ 4474000 w 4631498"/>
              <a:gd name="connsiteY3" fmla="*/ 1770189 h 4272011"/>
              <a:gd name="connsiteX4" fmla="*/ 3726087 w 4631498"/>
              <a:gd name="connsiteY4" fmla="*/ 3170236 h 4272011"/>
              <a:gd name="connsiteX5" fmla="*/ 2604338 w 4631498"/>
              <a:gd name="connsiteY5" fmla="*/ 4157505 h 4272011"/>
              <a:gd name="connsiteX6" fmla="*/ 1744355 w 4631498"/>
              <a:gd name="connsiteY6" fmla="*/ 4207711 h 4272011"/>
              <a:gd name="connsiteX7" fmla="*/ 1033595 w 4631498"/>
              <a:gd name="connsiteY7" fmla="*/ 3475579 h 4272011"/>
              <a:gd name="connsiteX8" fmla="*/ 62632 w 4631498"/>
              <a:gd name="connsiteY8" fmla="*/ 1191960 h 4272011"/>
              <a:gd name="connsiteX9" fmla="*/ 69473 w 4631498"/>
              <a:gd name="connsiteY9" fmla="*/ 515008 h 4272011"/>
              <a:gd name="connsiteX10" fmla="*/ 94676 w 4631498"/>
              <a:gd name="connsiteY10" fmla="*/ 467120 h 4272011"/>
              <a:gd name="connsiteX11" fmla="*/ 666670 w 4631498"/>
              <a:gd name="connsiteY11" fmla="*/ 161305 h 4272011"/>
              <a:gd name="connsiteX12" fmla="*/ 2204855 w 4631498"/>
              <a:gd name="connsiteY12" fmla="*/ 1834 h 42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1498" h="4272011">
                <a:moveTo>
                  <a:pt x="2204855" y="1834"/>
                </a:moveTo>
                <a:cubicBezTo>
                  <a:pt x="2721322" y="14504"/>
                  <a:pt x="3235304" y="92829"/>
                  <a:pt x="3728134" y="236291"/>
                </a:cubicBezTo>
                <a:cubicBezTo>
                  <a:pt x="4062443" y="336490"/>
                  <a:pt x="4422880" y="492788"/>
                  <a:pt x="4566504" y="805117"/>
                </a:cubicBezTo>
                <a:cubicBezTo>
                  <a:pt x="4703539" y="1112678"/>
                  <a:pt x="4600308" y="1464247"/>
                  <a:pt x="4474000" y="1770189"/>
                </a:cubicBezTo>
                <a:cubicBezTo>
                  <a:pt x="4294611" y="2227830"/>
                  <a:pt x="4045170" y="2729246"/>
                  <a:pt x="3726087" y="3170236"/>
                </a:cubicBezTo>
                <a:cubicBezTo>
                  <a:pt x="3420463" y="3592625"/>
                  <a:pt x="3054936" y="3953369"/>
                  <a:pt x="2604338" y="4157505"/>
                </a:cubicBezTo>
                <a:cubicBezTo>
                  <a:pt x="2337812" y="4276975"/>
                  <a:pt x="2014824" y="4317805"/>
                  <a:pt x="1744355" y="4207711"/>
                </a:cubicBezTo>
                <a:cubicBezTo>
                  <a:pt x="1416636" y="4084532"/>
                  <a:pt x="1203078" y="3778280"/>
                  <a:pt x="1033595" y="3475579"/>
                </a:cubicBezTo>
                <a:cubicBezTo>
                  <a:pt x="611648" y="2762905"/>
                  <a:pt x="285614" y="1996828"/>
                  <a:pt x="62632" y="1191960"/>
                </a:cubicBezTo>
                <a:cubicBezTo>
                  <a:pt x="5148" y="970298"/>
                  <a:pt x="-46405" y="715142"/>
                  <a:pt x="69473" y="515008"/>
                </a:cubicBezTo>
                <a:cubicBezTo>
                  <a:pt x="76731" y="491921"/>
                  <a:pt x="85704" y="479520"/>
                  <a:pt x="94676" y="467120"/>
                </a:cubicBezTo>
                <a:cubicBezTo>
                  <a:pt x="220571" y="293127"/>
                  <a:pt x="455693" y="217059"/>
                  <a:pt x="666670" y="161305"/>
                </a:cubicBezTo>
                <a:cubicBezTo>
                  <a:pt x="1169438" y="42148"/>
                  <a:pt x="1688389" y="-10836"/>
                  <a:pt x="2204855" y="183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6881511" y="4058968"/>
            <a:ext cx="4631498" cy="4272011"/>
          </a:xfrm>
          <a:custGeom>
            <a:avLst/>
            <a:gdLst>
              <a:gd name="connsiteX0" fmla="*/ 2204855 w 4631498"/>
              <a:gd name="connsiteY0" fmla="*/ 1834 h 4272011"/>
              <a:gd name="connsiteX1" fmla="*/ 3728134 w 4631498"/>
              <a:gd name="connsiteY1" fmla="*/ 236291 h 4272011"/>
              <a:gd name="connsiteX2" fmla="*/ 4566504 w 4631498"/>
              <a:gd name="connsiteY2" fmla="*/ 805117 h 4272011"/>
              <a:gd name="connsiteX3" fmla="*/ 4474000 w 4631498"/>
              <a:gd name="connsiteY3" fmla="*/ 1770189 h 4272011"/>
              <a:gd name="connsiteX4" fmla="*/ 3726087 w 4631498"/>
              <a:gd name="connsiteY4" fmla="*/ 3170236 h 4272011"/>
              <a:gd name="connsiteX5" fmla="*/ 2604338 w 4631498"/>
              <a:gd name="connsiteY5" fmla="*/ 4157505 h 4272011"/>
              <a:gd name="connsiteX6" fmla="*/ 1744355 w 4631498"/>
              <a:gd name="connsiteY6" fmla="*/ 4207711 h 4272011"/>
              <a:gd name="connsiteX7" fmla="*/ 1033595 w 4631498"/>
              <a:gd name="connsiteY7" fmla="*/ 3475579 h 4272011"/>
              <a:gd name="connsiteX8" fmla="*/ 62632 w 4631498"/>
              <a:gd name="connsiteY8" fmla="*/ 1191960 h 4272011"/>
              <a:gd name="connsiteX9" fmla="*/ 69473 w 4631498"/>
              <a:gd name="connsiteY9" fmla="*/ 515008 h 4272011"/>
              <a:gd name="connsiteX10" fmla="*/ 94676 w 4631498"/>
              <a:gd name="connsiteY10" fmla="*/ 467120 h 4272011"/>
              <a:gd name="connsiteX11" fmla="*/ 666670 w 4631498"/>
              <a:gd name="connsiteY11" fmla="*/ 161305 h 4272011"/>
              <a:gd name="connsiteX12" fmla="*/ 2204855 w 4631498"/>
              <a:gd name="connsiteY12" fmla="*/ 1834 h 42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1498" h="4272011">
                <a:moveTo>
                  <a:pt x="2204855" y="1834"/>
                </a:moveTo>
                <a:cubicBezTo>
                  <a:pt x="2721322" y="14504"/>
                  <a:pt x="3235304" y="92829"/>
                  <a:pt x="3728134" y="236291"/>
                </a:cubicBezTo>
                <a:cubicBezTo>
                  <a:pt x="4062443" y="336490"/>
                  <a:pt x="4422880" y="492788"/>
                  <a:pt x="4566504" y="805117"/>
                </a:cubicBezTo>
                <a:cubicBezTo>
                  <a:pt x="4703539" y="1112678"/>
                  <a:pt x="4600308" y="1464247"/>
                  <a:pt x="4474000" y="1770189"/>
                </a:cubicBezTo>
                <a:cubicBezTo>
                  <a:pt x="4294611" y="2227830"/>
                  <a:pt x="4045170" y="2729246"/>
                  <a:pt x="3726087" y="3170236"/>
                </a:cubicBezTo>
                <a:cubicBezTo>
                  <a:pt x="3420463" y="3592625"/>
                  <a:pt x="3054936" y="3953369"/>
                  <a:pt x="2604338" y="4157505"/>
                </a:cubicBezTo>
                <a:cubicBezTo>
                  <a:pt x="2337812" y="4276975"/>
                  <a:pt x="2014824" y="4317805"/>
                  <a:pt x="1744355" y="4207711"/>
                </a:cubicBezTo>
                <a:cubicBezTo>
                  <a:pt x="1416636" y="4084532"/>
                  <a:pt x="1203078" y="3778280"/>
                  <a:pt x="1033595" y="3475579"/>
                </a:cubicBezTo>
                <a:cubicBezTo>
                  <a:pt x="611648" y="2762905"/>
                  <a:pt x="285614" y="1996828"/>
                  <a:pt x="62632" y="1191960"/>
                </a:cubicBezTo>
                <a:cubicBezTo>
                  <a:pt x="5148" y="970298"/>
                  <a:pt x="-46405" y="715142"/>
                  <a:pt x="69473" y="515008"/>
                </a:cubicBezTo>
                <a:cubicBezTo>
                  <a:pt x="76731" y="491921"/>
                  <a:pt x="85704" y="479520"/>
                  <a:pt x="94676" y="467120"/>
                </a:cubicBezTo>
                <a:cubicBezTo>
                  <a:pt x="220571" y="293127"/>
                  <a:pt x="455693" y="217059"/>
                  <a:pt x="666670" y="161305"/>
                </a:cubicBezTo>
                <a:cubicBezTo>
                  <a:pt x="1169438" y="42148"/>
                  <a:pt x="1688389" y="-10836"/>
                  <a:pt x="2204855" y="183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048280" y="4058968"/>
            <a:ext cx="4631498" cy="4272011"/>
          </a:xfrm>
          <a:custGeom>
            <a:avLst/>
            <a:gdLst>
              <a:gd name="connsiteX0" fmla="*/ 2204855 w 4631498"/>
              <a:gd name="connsiteY0" fmla="*/ 1834 h 4272011"/>
              <a:gd name="connsiteX1" fmla="*/ 3728134 w 4631498"/>
              <a:gd name="connsiteY1" fmla="*/ 236291 h 4272011"/>
              <a:gd name="connsiteX2" fmla="*/ 4566504 w 4631498"/>
              <a:gd name="connsiteY2" fmla="*/ 805117 h 4272011"/>
              <a:gd name="connsiteX3" fmla="*/ 4474000 w 4631498"/>
              <a:gd name="connsiteY3" fmla="*/ 1770189 h 4272011"/>
              <a:gd name="connsiteX4" fmla="*/ 3726087 w 4631498"/>
              <a:gd name="connsiteY4" fmla="*/ 3170236 h 4272011"/>
              <a:gd name="connsiteX5" fmla="*/ 2604338 w 4631498"/>
              <a:gd name="connsiteY5" fmla="*/ 4157505 h 4272011"/>
              <a:gd name="connsiteX6" fmla="*/ 1744355 w 4631498"/>
              <a:gd name="connsiteY6" fmla="*/ 4207711 h 4272011"/>
              <a:gd name="connsiteX7" fmla="*/ 1033595 w 4631498"/>
              <a:gd name="connsiteY7" fmla="*/ 3475579 h 4272011"/>
              <a:gd name="connsiteX8" fmla="*/ 62632 w 4631498"/>
              <a:gd name="connsiteY8" fmla="*/ 1191960 h 4272011"/>
              <a:gd name="connsiteX9" fmla="*/ 69473 w 4631498"/>
              <a:gd name="connsiteY9" fmla="*/ 515008 h 4272011"/>
              <a:gd name="connsiteX10" fmla="*/ 94676 w 4631498"/>
              <a:gd name="connsiteY10" fmla="*/ 467120 h 4272011"/>
              <a:gd name="connsiteX11" fmla="*/ 666670 w 4631498"/>
              <a:gd name="connsiteY11" fmla="*/ 161305 h 4272011"/>
              <a:gd name="connsiteX12" fmla="*/ 2204855 w 4631498"/>
              <a:gd name="connsiteY12" fmla="*/ 1834 h 42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1498" h="4272011">
                <a:moveTo>
                  <a:pt x="2204855" y="1834"/>
                </a:moveTo>
                <a:cubicBezTo>
                  <a:pt x="2721322" y="14504"/>
                  <a:pt x="3235304" y="92829"/>
                  <a:pt x="3728134" y="236291"/>
                </a:cubicBezTo>
                <a:cubicBezTo>
                  <a:pt x="4062443" y="336490"/>
                  <a:pt x="4422880" y="492788"/>
                  <a:pt x="4566504" y="805117"/>
                </a:cubicBezTo>
                <a:cubicBezTo>
                  <a:pt x="4703539" y="1112678"/>
                  <a:pt x="4600308" y="1464247"/>
                  <a:pt x="4474000" y="1770189"/>
                </a:cubicBezTo>
                <a:cubicBezTo>
                  <a:pt x="4294611" y="2227830"/>
                  <a:pt x="4045170" y="2729246"/>
                  <a:pt x="3726087" y="3170236"/>
                </a:cubicBezTo>
                <a:cubicBezTo>
                  <a:pt x="3420463" y="3592625"/>
                  <a:pt x="3054936" y="3953369"/>
                  <a:pt x="2604338" y="4157505"/>
                </a:cubicBezTo>
                <a:cubicBezTo>
                  <a:pt x="2337812" y="4276975"/>
                  <a:pt x="2014824" y="4317805"/>
                  <a:pt x="1744355" y="4207711"/>
                </a:cubicBezTo>
                <a:cubicBezTo>
                  <a:pt x="1416636" y="4084532"/>
                  <a:pt x="1203078" y="3778280"/>
                  <a:pt x="1033595" y="3475579"/>
                </a:cubicBezTo>
                <a:cubicBezTo>
                  <a:pt x="611648" y="2762905"/>
                  <a:pt x="285614" y="1996828"/>
                  <a:pt x="62632" y="1191960"/>
                </a:cubicBezTo>
                <a:cubicBezTo>
                  <a:pt x="5148" y="970298"/>
                  <a:pt x="-46405" y="715142"/>
                  <a:pt x="69473" y="515008"/>
                </a:cubicBezTo>
                <a:cubicBezTo>
                  <a:pt x="76731" y="491921"/>
                  <a:pt x="85704" y="479520"/>
                  <a:pt x="94676" y="467120"/>
                </a:cubicBezTo>
                <a:cubicBezTo>
                  <a:pt x="220571" y="293127"/>
                  <a:pt x="455693" y="217059"/>
                  <a:pt x="666670" y="161305"/>
                </a:cubicBezTo>
                <a:cubicBezTo>
                  <a:pt x="1169438" y="42148"/>
                  <a:pt x="1688389" y="-10836"/>
                  <a:pt x="2204855" y="183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167908" y="3925229"/>
            <a:ext cx="3707788" cy="370220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49144" y="3925229"/>
            <a:ext cx="3707788" cy="370220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730380" y="3925229"/>
            <a:ext cx="3707788" cy="370220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1616" y="3925229"/>
            <a:ext cx="3707788" cy="370220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91022" y="4693462"/>
            <a:ext cx="19786627" cy="597705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856586" y="4276116"/>
            <a:ext cx="7398926" cy="6811746"/>
          </a:xfrm>
          <a:custGeom>
            <a:avLst/>
            <a:gdLst>
              <a:gd name="connsiteX0" fmla="*/ 4457768 w 8237360"/>
              <a:gd name="connsiteY0" fmla="*/ 1 h 7583641"/>
              <a:gd name="connsiteX1" fmla="*/ 6497168 w 8237360"/>
              <a:gd name="connsiteY1" fmla="*/ 198137 h 7583641"/>
              <a:gd name="connsiteX2" fmla="*/ 8065561 w 8237360"/>
              <a:gd name="connsiteY2" fmla="*/ 1071424 h 7583641"/>
              <a:gd name="connsiteX3" fmla="*/ 8052735 w 8237360"/>
              <a:gd name="connsiteY3" fmla="*/ 2789196 h 7583641"/>
              <a:gd name="connsiteX4" fmla="*/ 6950916 w 8237360"/>
              <a:gd name="connsiteY4" fmla="*/ 5376866 h 7583641"/>
              <a:gd name="connsiteX5" fmla="*/ 5124933 w 8237360"/>
              <a:gd name="connsiteY5" fmla="*/ 7294261 h 7583641"/>
              <a:gd name="connsiteX6" fmla="*/ 3614890 w 8237360"/>
              <a:gd name="connsiteY6" fmla="*/ 7516934 h 7583641"/>
              <a:gd name="connsiteX7" fmla="*/ 2246270 w 8237360"/>
              <a:gd name="connsiteY7" fmla="*/ 6335519 h 7583641"/>
              <a:gd name="connsiteX8" fmla="*/ 176537 w 8237360"/>
              <a:gd name="connsiteY8" fmla="*/ 2456295 h 7583641"/>
              <a:gd name="connsiteX9" fmla="*/ 83084 w 8237360"/>
              <a:gd name="connsiteY9" fmla="*/ 1260408 h 7583641"/>
              <a:gd name="connsiteX10" fmla="*/ 120102 w 8237360"/>
              <a:gd name="connsiteY10" fmla="*/ 1171957 h 7583641"/>
              <a:gd name="connsiteX11" fmla="*/ 1081998 w 8237360"/>
              <a:gd name="connsiteY11" fmla="*/ 543028 h 7583641"/>
              <a:gd name="connsiteX12" fmla="*/ 4457768 w 8237360"/>
              <a:gd name="connsiteY12" fmla="*/ 1 h 758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37360" h="7583641">
                <a:moveTo>
                  <a:pt x="4457768" y="1"/>
                </a:moveTo>
                <a:cubicBezTo>
                  <a:pt x="5143567" y="85"/>
                  <a:pt x="5828011" y="65850"/>
                  <a:pt x="6497168" y="198137"/>
                </a:cubicBezTo>
                <a:cubicBezTo>
                  <a:pt x="7102843" y="322874"/>
                  <a:pt x="7763378" y="542554"/>
                  <a:pt x="8065561" y="1071424"/>
                </a:cubicBezTo>
                <a:cubicBezTo>
                  <a:pt x="8355372" y="1592908"/>
                  <a:pt x="8227976" y="2229519"/>
                  <a:pt x="8052735" y="2789196"/>
                </a:cubicBezTo>
                <a:cubicBezTo>
                  <a:pt x="7807453" y="3624896"/>
                  <a:pt x="7445353" y="4548779"/>
                  <a:pt x="6950916" y="5376866"/>
                </a:cubicBezTo>
                <a:cubicBezTo>
                  <a:pt x="6477335" y="6170025"/>
                  <a:pt x="5888416" y="6863718"/>
                  <a:pt x="5124933" y="7294261"/>
                </a:cubicBezTo>
                <a:cubicBezTo>
                  <a:pt x="4673139" y="7546672"/>
                  <a:pt x="4109429" y="7669086"/>
                  <a:pt x="3614890" y="7516934"/>
                </a:cubicBezTo>
                <a:cubicBezTo>
                  <a:pt x="3017265" y="7350610"/>
                  <a:pt x="2592595" y="6843365"/>
                  <a:pt x="2246270" y="6335519"/>
                </a:cubicBezTo>
                <a:cubicBezTo>
                  <a:pt x="1390439" y="5143426"/>
                  <a:pt x="695568" y="3842125"/>
                  <a:pt x="176537" y="2456295"/>
                </a:cubicBezTo>
                <a:cubicBezTo>
                  <a:pt x="40525" y="2074021"/>
                  <a:pt x="-90242" y="1631708"/>
                  <a:pt x="83084" y="1260408"/>
                </a:cubicBezTo>
                <a:cubicBezTo>
                  <a:pt x="92296" y="1218528"/>
                  <a:pt x="106199" y="1195242"/>
                  <a:pt x="120102" y="1171957"/>
                </a:cubicBezTo>
                <a:cubicBezTo>
                  <a:pt x="315183" y="845234"/>
                  <a:pt x="718316" y="674321"/>
                  <a:pt x="1081998" y="543028"/>
                </a:cubicBezTo>
                <a:cubicBezTo>
                  <a:pt x="2168012" y="182170"/>
                  <a:pt x="3314771" y="-138"/>
                  <a:pt x="445776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657600"/>
            <a:ext cx="24377650" cy="100584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4" y="0"/>
            <a:ext cx="1218882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8882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146322" y="490654"/>
            <a:ext cx="936702" cy="113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Regular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4377650" cy="767203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145400" y="0"/>
            <a:ext cx="14255696" cy="13716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098906" y="-1088147"/>
            <a:ext cx="11473923" cy="18180327"/>
          </a:xfrm>
          <a:custGeom>
            <a:avLst/>
            <a:gdLst>
              <a:gd name="connsiteX0" fmla="*/ 2555693 w 11473923"/>
              <a:gd name="connsiteY0" fmla="*/ 1843 h 18180327"/>
              <a:gd name="connsiteX1" fmla="*/ 4669724 w 11473923"/>
              <a:gd name="connsiteY1" fmla="*/ 1371972 h 18180327"/>
              <a:gd name="connsiteX2" fmla="*/ 11218680 w 11473923"/>
              <a:gd name="connsiteY2" fmla="*/ 14627332 h 18180327"/>
              <a:gd name="connsiteX3" fmla="*/ 10101952 w 11473923"/>
              <a:gd name="connsiteY3" fmla="*/ 17925083 h 18180327"/>
              <a:gd name="connsiteX4" fmla="*/ 6804200 w 11473923"/>
              <a:gd name="connsiteY4" fmla="*/ 16808355 h 18180327"/>
              <a:gd name="connsiteX5" fmla="*/ 255243 w 11473923"/>
              <a:gd name="connsiteY5" fmla="*/ 3552995 h 18180327"/>
              <a:gd name="connsiteX6" fmla="*/ 1371972 w 11473923"/>
              <a:gd name="connsiteY6" fmla="*/ 255243 h 18180327"/>
              <a:gd name="connsiteX7" fmla="*/ 2555693 w 11473923"/>
              <a:gd name="connsiteY7" fmla="*/ 1843 h 1818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3923" h="18180327">
                <a:moveTo>
                  <a:pt x="2555693" y="1843"/>
                </a:moveTo>
                <a:cubicBezTo>
                  <a:pt x="3428412" y="35676"/>
                  <a:pt x="4255661" y="533893"/>
                  <a:pt x="4669724" y="1371972"/>
                </a:cubicBezTo>
                <a:lnTo>
                  <a:pt x="11218680" y="14627332"/>
                </a:lnTo>
                <a:cubicBezTo>
                  <a:pt x="11820952" y="15846356"/>
                  <a:pt x="11320978" y="17322811"/>
                  <a:pt x="10101952" y="17925083"/>
                </a:cubicBezTo>
                <a:cubicBezTo>
                  <a:pt x="8882928" y="18527359"/>
                  <a:pt x="7406473" y="18027379"/>
                  <a:pt x="6804200" y="16808355"/>
                </a:cubicBezTo>
                <a:lnTo>
                  <a:pt x="255243" y="3552995"/>
                </a:lnTo>
                <a:cubicBezTo>
                  <a:pt x="-347029" y="2333970"/>
                  <a:pt x="152947" y="857516"/>
                  <a:pt x="1371972" y="255243"/>
                </a:cubicBezTo>
                <a:cubicBezTo>
                  <a:pt x="1752918" y="67033"/>
                  <a:pt x="2159002" y="-13535"/>
                  <a:pt x="2555693" y="184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405761" y="-523058"/>
            <a:ext cx="17675970" cy="12407808"/>
          </a:xfrm>
          <a:custGeom>
            <a:avLst/>
            <a:gdLst>
              <a:gd name="connsiteX0" fmla="*/ 2545912 w 17675970"/>
              <a:gd name="connsiteY0" fmla="*/ 1344 h 12407808"/>
              <a:gd name="connsiteX1" fmla="*/ 3708400 w 17675970"/>
              <a:gd name="connsiteY1" fmla="*/ 339023 h 12407808"/>
              <a:gd name="connsiteX2" fmla="*/ 16459709 w 17675970"/>
              <a:gd name="connsiteY2" fmla="*/ 7822172 h 12407808"/>
              <a:gd name="connsiteX3" fmla="*/ 17336949 w 17675970"/>
              <a:gd name="connsiteY3" fmla="*/ 11191549 h 12407808"/>
              <a:gd name="connsiteX4" fmla="*/ 13967571 w 17675970"/>
              <a:gd name="connsiteY4" fmla="*/ 12068786 h 12407808"/>
              <a:gd name="connsiteX5" fmla="*/ 1216260 w 17675970"/>
              <a:gd name="connsiteY5" fmla="*/ 4585638 h 12407808"/>
              <a:gd name="connsiteX6" fmla="*/ 339023 w 17675970"/>
              <a:gd name="connsiteY6" fmla="*/ 1216261 h 12407808"/>
              <a:gd name="connsiteX7" fmla="*/ 2545912 w 17675970"/>
              <a:gd name="connsiteY7" fmla="*/ 1344 h 1240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75970" h="12407808">
                <a:moveTo>
                  <a:pt x="2545912" y="1344"/>
                </a:moveTo>
                <a:cubicBezTo>
                  <a:pt x="2942683" y="14468"/>
                  <a:pt x="3341941" y="123965"/>
                  <a:pt x="3708400" y="339023"/>
                </a:cubicBezTo>
                <a:lnTo>
                  <a:pt x="16459709" y="7822172"/>
                </a:lnTo>
                <a:cubicBezTo>
                  <a:pt x="17632379" y="8510357"/>
                  <a:pt x="18025133" y="10018879"/>
                  <a:pt x="17336949" y="11191549"/>
                </a:cubicBezTo>
                <a:cubicBezTo>
                  <a:pt x="16648763" y="12364219"/>
                  <a:pt x="15140239" y="12756971"/>
                  <a:pt x="13967571" y="12068786"/>
                </a:cubicBezTo>
                <a:lnTo>
                  <a:pt x="1216260" y="4585638"/>
                </a:lnTo>
                <a:cubicBezTo>
                  <a:pt x="43590" y="3897453"/>
                  <a:pt x="-349163" y="2388931"/>
                  <a:pt x="339023" y="1216261"/>
                </a:cubicBezTo>
                <a:cubicBezTo>
                  <a:pt x="812150" y="410050"/>
                  <a:pt x="1673015" y="-27528"/>
                  <a:pt x="2545912" y="134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6616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3688667" y="5401793"/>
            <a:ext cx="2872412" cy="287241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2823662" y="5554193"/>
            <a:ext cx="2872412" cy="287241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2" y="0"/>
            <a:ext cx="13297422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0" i="0">
                <a:ln>
                  <a:noFill/>
                </a:ln>
                <a:solidFill>
                  <a:schemeClr val="tx2"/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Ap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634339" y="4665878"/>
            <a:ext cx="7513271" cy="4522727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7616677" y="540648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75605" y="540648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134532" y="540648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93460" y="540648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638979" y="7955446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397907" y="7955446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156835" y="7955446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15763" y="7955446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638979" y="318272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397907" y="318272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156835" y="318272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15763" y="3182723"/>
            <a:ext cx="4864177" cy="444982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6199062" y="4469780"/>
            <a:ext cx="6021659" cy="55087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2163335" y="4469780"/>
            <a:ext cx="6021659" cy="55087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181198" y="4469780"/>
            <a:ext cx="6021659" cy="55087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3024624" y="3563151"/>
            <a:ext cx="9010186" cy="718813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6361" y="3563151"/>
            <a:ext cx="9010186" cy="718813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7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10325906" y="4449171"/>
            <a:ext cx="3725838" cy="6523629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8"/>
          </p:nvPr>
        </p:nvSpPr>
        <p:spPr>
          <a:xfrm>
            <a:off x="17002336" y="4449171"/>
            <a:ext cx="3725838" cy="6523629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671248" y="4449171"/>
            <a:ext cx="3725838" cy="6523629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8497230" y="5151863"/>
            <a:ext cx="7426712" cy="13113835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desig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751371" y="5451745"/>
            <a:ext cx="6904941" cy="43613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 userDrawn="1"/>
        </p:nvSpPr>
        <p:spPr>
          <a:xfrm>
            <a:off x="21990272" y="12463344"/>
            <a:ext cx="795528" cy="7955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034773" y="12589046"/>
            <a:ext cx="88061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bg1"/>
                </a:solidFill>
                <a:latin typeface="Lato Regular" charset="0"/>
                <a:ea typeface="Lato Regular" charset="0"/>
                <a:cs typeface="Lato Regular" charset="0"/>
              </a:rPr>
              <a:pPr algn="ctr"/>
              <a:t>‹#›</a:t>
            </a:fld>
            <a:r>
              <a:rPr lang="id-ID" sz="2400" b="0" i="0" dirty="0">
                <a:solidFill>
                  <a:schemeClr val="bg1"/>
                </a:solidFill>
                <a:latin typeface="Lato Regular" charset="0"/>
                <a:ea typeface="Lato Regular" charset="0"/>
                <a:cs typeface="Lato Regular" charset="0"/>
              </a:rPr>
              <a:t> 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675964" y="12646967"/>
            <a:ext cx="53527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coding |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Portugal chapter | #2 | Lisbon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86339-AD98-4411-AD66-8678B9127B9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7" y="12463344"/>
            <a:ext cx="795528" cy="795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6F7CBC-8E1E-424D-BB9D-D36119C33B92}"/>
              </a:ext>
            </a:extLst>
          </p:cNvPr>
          <p:cNvSpPr txBox="1"/>
          <p:nvPr userDrawn="1"/>
        </p:nvSpPr>
        <p:spPr>
          <a:xfrm>
            <a:off x="19907268" y="12638947"/>
            <a:ext cx="212750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2019 | 07 | 24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07" r:id="rId2"/>
    <p:sldLayoutId id="2147484021" r:id="rId3"/>
    <p:sldLayoutId id="2147484022" r:id="rId4"/>
    <p:sldLayoutId id="2147484023" r:id="rId5"/>
    <p:sldLayoutId id="2147484024" r:id="rId6"/>
    <p:sldLayoutId id="2147484028" r:id="rId7"/>
    <p:sldLayoutId id="2147484029" r:id="rId8"/>
    <p:sldLayoutId id="2147484036" r:id="rId9"/>
    <p:sldLayoutId id="2147484026" r:id="rId10"/>
    <p:sldLayoutId id="2147484012" r:id="rId11"/>
    <p:sldLayoutId id="2147484013" r:id="rId12"/>
    <p:sldLayoutId id="2147484014" r:id="rId13"/>
    <p:sldLayoutId id="2147484011" r:id="rId14"/>
    <p:sldLayoutId id="2147484015" r:id="rId15"/>
    <p:sldLayoutId id="2147484020" r:id="rId16"/>
    <p:sldLayoutId id="2147484025" r:id="rId17"/>
    <p:sldLayoutId id="2147484017" r:id="rId18"/>
    <p:sldLayoutId id="2147484016" r:id="rId19"/>
    <p:sldLayoutId id="2147484009" r:id="rId20"/>
    <p:sldLayoutId id="2147484027" r:id="rId21"/>
    <p:sldLayoutId id="2147484032" r:id="rId22"/>
    <p:sldLayoutId id="2147484034" r:id="rId23"/>
    <p:sldLayoutId id="2147484038" r:id="rId2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Lato" charset="0"/>
          <a:ea typeface="Lato" charset="0"/>
          <a:cs typeface="Lato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Lato" charset="0"/>
          <a:ea typeface="Lato" charset="0"/>
          <a:cs typeface="Lato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Lato" charset="0"/>
          <a:ea typeface="Lato" charset="0"/>
          <a:cs typeface="Lato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Lato" charset="0"/>
          <a:ea typeface="Lato" charset="0"/>
          <a:cs typeface="Lato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Lato" charset="0"/>
          <a:ea typeface="Lato" charset="0"/>
          <a:cs typeface="Lato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hyperlink" Target="http://www.infosysconsultinginsights.com/2018/03/19/5-steps-to-maximize-the-potential-of-robotic-process-automation/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1F78F44E-7133-4303-AE9C-E28FFDCD7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-25400"/>
            <a:ext cx="24377650" cy="13716000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/>
        </p:nvSpPr>
        <p:spPr>
          <a:xfrm>
            <a:off x="0" y="-20498"/>
            <a:ext cx="24377650" cy="1373649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392" y="5313937"/>
            <a:ext cx="16934444" cy="27084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7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RPA</a:t>
            </a:r>
            <a:r>
              <a:rPr lang="en-US" sz="17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US" sz="17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Developers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3813" y="9445889"/>
            <a:ext cx="4147289" cy="73866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By Paulo Correia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67771" y="12019222"/>
            <a:ext cx="4562915" cy="300087"/>
            <a:chOff x="7549952" y="8846701"/>
            <a:chExt cx="4562915" cy="300087"/>
          </a:xfrm>
        </p:grpSpPr>
        <p:sp>
          <p:nvSpPr>
            <p:cNvPr id="5" name="Rounded Rectangle 4"/>
            <p:cNvSpPr/>
            <p:nvPr/>
          </p:nvSpPr>
          <p:spPr>
            <a:xfrm>
              <a:off x="11466097" y="8846701"/>
              <a:ext cx="646770" cy="30008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682868" y="8846701"/>
              <a:ext cx="646770" cy="30008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33181" y="8846701"/>
              <a:ext cx="646770" cy="3000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549952" y="8846701"/>
              <a:ext cx="646770" cy="30008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99639" y="8846701"/>
              <a:ext cx="646770" cy="30008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116410" y="8846701"/>
              <a:ext cx="646770" cy="30008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BB772B3-4296-4A4A-84DB-C60638BF1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051" y="1180814"/>
            <a:ext cx="2921126" cy="29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4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/>
          <p:cNvSpPr/>
          <p:nvPr/>
        </p:nvSpPr>
        <p:spPr>
          <a:xfrm>
            <a:off x="1" y="0"/>
            <a:ext cx="132974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5AF6068-3AB4-419B-A5EF-A82417FC51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498" t="-241" r="26240"/>
          <a:stretch/>
        </p:blipFill>
        <p:spPr>
          <a:xfrm>
            <a:off x="2" y="-33108"/>
            <a:ext cx="13297422" cy="13771410"/>
          </a:xfrm>
        </p:spPr>
      </p:pic>
      <p:sp>
        <p:nvSpPr>
          <p:cNvPr id="79" name="TextBox 78"/>
          <p:cNvSpPr txBox="1"/>
          <p:nvPr/>
        </p:nvSpPr>
        <p:spPr>
          <a:xfrm>
            <a:off x="14642929" y="430860"/>
            <a:ext cx="6931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RPA predictions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148148" y="1653410"/>
            <a:ext cx="482536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Lato Regular" charset="0"/>
                <a:ea typeface="Lato Regular" charset="0"/>
                <a:cs typeface="Lato Regular" charset="0"/>
              </a:rPr>
              <a:t>Market experts' predictions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305237-FB65-4B56-AD17-E7FAE11692FC}"/>
              </a:ext>
            </a:extLst>
          </p:cNvPr>
          <p:cNvGrpSpPr/>
          <p:nvPr/>
        </p:nvGrpSpPr>
        <p:grpSpPr>
          <a:xfrm>
            <a:off x="11371064" y="2872586"/>
            <a:ext cx="9246751" cy="1601804"/>
            <a:chOff x="11371064" y="2872586"/>
            <a:chExt cx="9246751" cy="160180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350C089-12B8-4708-82C6-E1790318F6DA}"/>
                </a:ext>
              </a:extLst>
            </p:cNvPr>
            <p:cNvSpPr/>
            <p:nvPr/>
          </p:nvSpPr>
          <p:spPr>
            <a:xfrm>
              <a:off x="11371064" y="2872586"/>
              <a:ext cx="1601804" cy="1601804"/>
            </a:xfrm>
            <a:prstGeom prst="ellipse">
              <a:avLst/>
            </a:prstGeom>
            <a:solidFill>
              <a:srgbClr val="107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080B2B-04BA-41EA-B6C4-D04A019B209C}"/>
                </a:ext>
              </a:extLst>
            </p:cNvPr>
            <p:cNvSpPr txBox="1"/>
            <p:nvPr/>
          </p:nvSpPr>
          <p:spPr>
            <a:xfrm>
              <a:off x="13418536" y="3350323"/>
              <a:ext cx="7199279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Wider adoption in the years to come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E7E56BB-59CE-480C-BBEA-4766468F3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513349" y="2998012"/>
              <a:ext cx="1350952" cy="135095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2F58-C864-4F08-8234-35E2ADA17F1F}"/>
              </a:ext>
            </a:extLst>
          </p:cNvPr>
          <p:cNvGrpSpPr/>
          <p:nvPr/>
        </p:nvGrpSpPr>
        <p:grpSpPr>
          <a:xfrm>
            <a:off x="10121070" y="7093928"/>
            <a:ext cx="11157876" cy="1601804"/>
            <a:chOff x="10121070" y="7093928"/>
            <a:chExt cx="11157876" cy="1601804"/>
          </a:xfrm>
        </p:grpSpPr>
        <p:sp>
          <p:nvSpPr>
            <p:cNvPr id="38" name="TextBox 37"/>
            <p:cNvSpPr txBox="1"/>
            <p:nvPr/>
          </p:nvSpPr>
          <p:spPr>
            <a:xfrm>
              <a:off x="12171966" y="7571665"/>
              <a:ext cx="9106980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Emergence</a:t>
              </a:r>
              <a:r>
                <a:rPr lang="pt-PT" b="1" dirty="0"/>
                <a:t> of SPA (</a:t>
              </a:r>
              <a:r>
                <a:rPr lang="en-GB" b="1" dirty="0"/>
                <a:t>Smart</a:t>
              </a:r>
              <a:r>
                <a:rPr lang="pt-PT" b="1" dirty="0"/>
                <a:t> </a:t>
              </a:r>
              <a:r>
                <a:rPr lang="en-GB" b="1" dirty="0"/>
                <a:t>Process</a:t>
              </a:r>
              <a:r>
                <a:rPr lang="pt-PT" b="1" dirty="0"/>
                <a:t> </a:t>
              </a:r>
              <a:r>
                <a:rPr lang="en-GB" b="1" dirty="0"/>
                <a:t>Automation</a:t>
              </a:r>
              <a:r>
                <a:rPr lang="pt-PT" b="1" dirty="0"/>
                <a:t>)</a:t>
              </a:r>
              <a:endParaRPr lang="en-GB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0121070" y="7093928"/>
              <a:ext cx="1601804" cy="16018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53019EC-2C5C-460A-9B63-F5A441DA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71238" y="7354902"/>
              <a:ext cx="1101467" cy="110146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64D6E4-FB32-46A9-8AA5-F90A640287EC}"/>
              </a:ext>
            </a:extLst>
          </p:cNvPr>
          <p:cNvGrpSpPr/>
          <p:nvPr/>
        </p:nvGrpSpPr>
        <p:grpSpPr>
          <a:xfrm>
            <a:off x="8791583" y="11315271"/>
            <a:ext cx="3582610" cy="1601804"/>
            <a:chOff x="8791583" y="11315271"/>
            <a:chExt cx="3582610" cy="1601804"/>
          </a:xfrm>
        </p:grpSpPr>
        <p:sp>
          <p:nvSpPr>
            <p:cNvPr id="34" name="TextBox 33"/>
            <p:cNvSpPr txBox="1"/>
            <p:nvPr/>
          </p:nvSpPr>
          <p:spPr>
            <a:xfrm>
              <a:off x="10739707" y="11793008"/>
              <a:ext cx="1634486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RPA 2.0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8791583" y="11315271"/>
              <a:ext cx="1601804" cy="16018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81BEB1B-1A01-46B6-BF24-FDA2258F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08427" y="11609851"/>
              <a:ext cx="1012643" cy="101264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343D57-B1A8-45CB-A80B-457085218AA9}"/>
              </a:ext>
            </a:extLst>
          </p:cNvPr>
          <p:cNvGrpSpPr/>
          <p:nvPr/>
        </p:nvGrpSpPr>
        <p:grpSpPr>
          <a:xfrm>
            <a:off x="9523631" y="9204599"/>
            <a:ext cx="7338039" cy="1601804"/>
            <a:chOff x="9523631" y="9204599"/>
            <a:chExt cx="7338039" cy="1601804"/>
          </a:xfrm>
        </p:grpSpPr>
        <p:sp>
          <p:nvSpPr>
            <p:cNvPr id="50" name="TextBox 49"/>
            <p:cNvSpPr txBox="1"/>
            <p:nvPr/>
          </p:nvSpPr>
          <p:spPr>
            <a:xfrm>
              <a:off x="11371064" y="9682336"/>
              <a:ext cx="5490606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Integration with other tools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9523631" y="9204599"/>
              <a:ext cx="1601804" cy="16018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19B150B-AA52-4BB8-9927-A8E545D1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80683" y="9425753"/>
              <a:ext cx="1181109" cy="118110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386C3E-90D0-4797-9D45-2B666AE08FA9}"/>
              </a:ext>
            </a:extLst>
          </p:cNvPr>
          <p:cNvGrpSpPr/>
          <p:nvPr/>
        </p:nvGrpSpPr>
        <p:grpSpPr>
          <a:xfrm>
            <a:off x="10772614" y="4983257"/>
            <a:ext cx="6237782" cy="1601804"/>
            <a:chOff x="10772614" y="4983257"/>
            <a:chExt cx="6237782" cy="1601804"/>
          </a:xfrm>
        </p:grpSpPr>
        <p:sp>
          <p:nvSpPr>
            <p:cNvPr id="36" name="TextBox 35"/>
            <p:cNvSpPr txBox="1"/>
            <p:nvPr/>
          </p:nvSpPr>
          <p:spPr>
            <a:xfrm>
              <a:off x="12876379" y="5460994"/>
              <a:ext cx="4134017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Artificial Intelligence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0772614" y="4983257"/>
              <a:ext cx="1601804" cy="16018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BBB41D8-CBF5-4ED3-8CF9-847B15F1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64812" y="5202826"/>
              <a:ext cx="1184275" cy="1184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4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203235" y="2891597"/>
            <a:ext cx="6947984" cy="694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D448C-EBBC-4500-A682-1B56C967D819}"/>
              </a:ext>
            </a:extLst>
          </p:cNvPr>
          <p:cNvSpPr txBox="1"/>
          <p:nvPr/>
        </p:nvSpPr>
        <p:spPr>
          <a:xfrm>
            <a:off x="5533461" y="5434565"/>
            <a:ext cx="15385943" cy="1862048"/>
          </a:xfrm>
          <a:prstGeom prst="rect">
            <a:avLst/>
          </a:prstGeom>
          <a:noFill/>
        </p:spPr>
        <p:txBody>
          <a:bodyPr wrap="none" tIns="274320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rPr>
              <a:t>ANY MORE QUESTIONS?</a:t>
            </a:r>
          </a:p>
        </p:txBody>
      </p:sp>
    </p:spTree>
    <p:extLst>
      <p:ext uri="{BB962C8B-B14F-4D97-AF65-F5344CB8AC3E}">
        <p14:creationId xmlns:p14="http://schemas.microsoft.com/office/powerpoint/2010/main" val="274607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4472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1068" y="6608007"/>
            <a:ext cx="5767926" cy="1234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CONTACT ME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67175" y="3609102"/>
            <a:ext cx="1355700" cy="2361042"/>
            <a:chOff x="8280270" y="10813009"/>
            <a:chExt cx="491616" cy="856183"/>
          </a:xfrm>
          <a:solidFill>
            <a:schemeClr val="bg1"/>
          </a:solidFill>
        </p:grpSpPr>
        <p:sp>
          <p:nvSpPr>
            <p:cNvPr id="19" name="Freeform 160"/>
            <p:cNvSpPr>
              <a:spLocks noChangeArrowheads="1"/>
            </p:cNvSpPr>
            <p:nvPr/>
          </p:nvSpPr>
          <p:spPr bwMode="auto">
            <a:xfrm>
              <a:off x="8280270" y="10813009"/>
              <a:ext cx="491616" cy="856183"/>
            </a:xfrm>
            <a:custGeom>
              <a:avLst/>
              <a:gdLst>
                <a:gd name="T0" fmla="*/ 351 w 392"/>
                <a:gd name="T1" fmla="*/ 598 h 683"/>
                <a:gd name="T2" fmla="*/ 196 w 392"/>
                <a:gd name="T3" fmla="*/ 657 h 683"/>
                <a:gd name="T4" fmla="*/ 40 w 392"/>
                <a:gd name="T5" fmla="*/ 598 h 683"/>
                <a:gd name="T6" fmla="*/ 148 w 392"/>
                <a:gd name="T7" fmla="*/ 543 h 683"/>
                <a:gd name="T8" fmla="*/ 156 w 392"/>
                <a:gd name="T9" fmla="*/ 558 h 683"/>
                <a:gd name="T10" fmla="*/ 161 w 392"/>
                <a:gd name="T11" fmla="*/ 566 h 683"/>
                <a:gd name="T12" fmla="*/ 171 w 392"/>
                <a:gd name="T13" fmla="*/ 582 h 683"/>
                <a:gd name="T14" fmla="*/ 174 w 392"/>
                <a:gd name="T15" fmla="*/ 586 h 683"/>
                <a:gd name="T16" fmla="*/ 182 w 392"/>
                <a:gd name="T17" fmla="*/ 599 h 683"/>
                <a:gd name="T18" fmla="*/ 182 w 392"/>
                <a:gd name="T19" fmla="*/ 600 h 683"/>
                <a:gd name="T20" fmla="*/ 196 w 392"/>
                <a:gd name="T21" fmla="*/ 622 h 683"/>
                <a:gd name="T22" fmla="*/ 206 w 392"/>
                <a:gd name="T23" fmla="*/ 605 h 683"/>
                <a:gd name="T24" fmla="*/ 209 w 392"/>
                <a:gd name="T25" fmla="*/ 600 h 683"/>
                <a:gd name="T26" fmla="*/ 211 w 392"/>
                <a:gd name="T27" fmla="*/ 598 h 683"/>
                <a:gd name="T28" fmla="*/ 218 w 392"/>
                <a:gd name="T29" fmla="*/ 586 h 683"/>
                <a:gd name="T30" fmla="*/ 220 w 392"/>
                <a:gd name="T31" fmla="*/ 583 h 683"/>
                <a:gd name="T32" fmla="*/ 231 w 392"/>
                <a:gd name="T33" fmla="*/ 566 h 683"/>
                <a:gd name="T34" fmla="*/ 235 w 392"/>
                <a:gd name="T35" fmla="*/ 558 h 683"/>
                <a:gd name="T36" fmla="*/ 244 w 392"/>
                <a:gd name="T37" fmla="*/ 543 h 683"/>
                <a:gd name="T38" fmla="*/ 196 w 392"/>
                <a:gd name="T39" fmla="*/ 24 h 683"/>
                <a:gd name="T40" fmla="*/ 367 w 392"/>
                <a:gd name="T41" fmla="*/ 195 h 683"/>
                <a:gd name="T42" fmla="*/ 227 w 392"/>
                <a:gd name="T43" fmla="*/ 523 h 683"/>
                <a:gd name="T44" fmla="*/ 196 w 392"/>
                <a:gd name="T45" fmla="*/ 574 h 683"/>
                <a:gd name="T46" fmla="*/ 165 w 392"/>
                <a:gd name="T47" fmla="*/ 523 h 683"/>
                <a:gd name="T48" fmla="*/ 26 w 392"/>
                <a:gd name="T49" fmla="*/ 195 h 683"/>
                <a:gd name="T50" fmla="*/ 196 w 392"/>
                <a:gd name="T51" fmla="*/ 24 h 683"/>
                <a:gd name="T52" fmla="*/ 196 w 392"/>
                <a:gd name="T53" fmla="*/ 0 h 683"/>
                <a:gd name="T54" fmla="*/ 0 w 392"/>
                <a:gd name="T55" fmla="*/ 195 h 683"/>
                <a:gd name="T56" fmla="*/ 134 w 392"/>
                <a:gd name="T57" fmla="*/ 520 h 683"/>
                <a:gd name="T58" fmla="*/ 15 w 392"/>
                <a:gd name="T59" fmla="*/ 598 h 683"/>
                <a:gd name="T60" fmla="*/ 196 w 392"/>
                <a:gd name="T61" fmla="*/ 682 h 683"/>
                <a:gd name="T62" fmla="*/ 377 w 392"/>
                <a:gd name="T63" fmla="*/ 598 h 683"/>
                <a:gd name="T64" fmla="*/ 257 w 392"/>
                <a:gd name="T65" fmla="*/ 520 h 683"/>
                <a:gd name="T66" fmla="*/ 391 w 392"/>
                <a:gd name="T67" fmla="*/ 195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2" h="683">
                  <a:moveTo>
                    <a:pt x="351" y="598"/>
                  </a:moveTo>
                  <a:lnTo>
                    <a:pt x="351" y="598"/>
                  </a:lnTo>
                  <a:cubicBezTo>
                    <a:pt x="351" y="626"/>
                    <a:pt x="288" y="657"/>
                    <a:pt x="196" y="657"/>
                  </a:cubicBezTo>
                  <a:lnTo>
                    <a:pt x="196" y="657"/>
                  </a:lnTo>
                  <a:cubicBezTo>
                    <a:pt x="104" y="657"/>
                    <a:pt x="40" y="626"/>
                    <a:pt x="40" y="598"/>
                  </a:cubicBezTo>
                  <a:lnTo>
                    <a:pt x="40" y="598"/>
                  </a:lnTo>
                  <a:cubicBezTo>
                    <a:pt x="40" y="577"/>
                    <a:pt x="80" y="552"/>
                    <a:pt x="148" y="543"/>
                  </a:cubicBezTo>
                  <a:lnTo>
                    <a:pt x="148" y="543"/>
                  </a:lnTo>
                  <a:cubicBezTo>
                    <a:pt x="151" y="548"/>
                    <a:pt x="154" y="553"/>
                    <a:pt x="156" y="558"/>
                  </a:cubicBezTo>
                  <a:lnTo>
                    <a:pt x="156" y="558"/>
                  </a:lnTo>
                  <a:cubicBezTo>
                    <a:pt x="159" y="561"/>
                    <a:pt x="160" y="564"/>
                    <a:pt x="161" y="566"/>
                  </a:cubicBezTo>
                  <a:lnTo>
                    <a:pt x="161" y="566"/>
                  </a:lnTo>
                  <a:cubicBezTo>
                    <a:pt x="165" y="572"/>
                    <a:pt x="168" y="577"/>
                    <a:pt x="171" y="582"/>
                  </a:cubicBezTo>
                  <a:lnTo>
                    <a:pt x="171" y="582"/>
                  </a:lnTo>
                  <a:cubicBezTo>
                    <a:pt x="172" y="583"/>
                    <a:pt x="173" y="585"/>
                    <a:pt x="174" y="586"/>
                  </a:cubicBezTo>
                  <a:lnTo>
                    <a:pt x="174" y="586"/>
                  </a:lnTo>
                  <a:cubicBezTo>
                    <a:pt x="177" y="592"/>
                    <a:pt x="180" y="596"/>
                    <a:pt x="182" y="599"/>
                  </a:cubicBezTo>
                  <a:lnTo>
                    <a:pt x="182" y="599"/>
                  </a:lnTo>
                  <a:lnTo>
                    <a:pt x="182" y="600"/>
                  </a:lnTo>
                  <a:lnTo>
                    <a:pt x="182" y="600"/>
                  </a:lnTo>
                  <a:cubicBezTo>
                    <a:pt x="184" y="603"/>
                    <a:pt x="185" y="605"/>
                    <a:pt x="185" y="605"/>
                  </a:cubicBezTo>
                  <a:lnTo>
                    <a:pt x="196" y="622"/>
                  </a:lnTo>
                  <a:lnTo>
                    <a:pt x="206" y="605"/>
                  </a:lnTo>
                  <a:lnTo>
                    <a:pt x="206" y="605"/>
                  </a:lnTo>
                  <a:cubicBezTo>
                    <a:pt x="206" y="605"/>
                    <a:pt x="207" y="603"/>
                    <a:pt x="209" y="600"/>
                  </a:cubicBezTo>
                  <a:lnTo>
                    <a:pt x="209" y="600"/>
                  </a:lnTo>
                  <a:cubicBezTo>
                    <a:pt x="209" y="600"/>
                    <a:pt x="210" y="599"/>
                    <a:pt x="211" y="598"/>
                  </a:cubicBezTo>
                  <a:lnTo>
                    <a:pt x="211" y="598"/>
                  </a:lnTo>
                  <a:cubicBezTo>
                    <a:pt x="212" y="595"/>
                    <a:pt x="215" y="591"/>
                    <a:pt x="218" y="586"/>
                  </a:cubicBezTo>
                  <a:lnTo>
                    <a:pt x="218" y="586"/>
                  </a:lnTo>
                  <a:cubicBezTo>
                    <a:pt x="218" y="585"/>
                    <a:pt x="219" y="584"/>
                    <a:pt x="220" y="583"/>
                  </a:cubicBezTo>
                  <a:lnTo>
                    <a:pt x="220" y="583"/>
                  </a:lnTo>
                  <a:cubicBezTo>
                    <a:pt x="223" y="577"/>
                    <a:pt x="227" y="573"/>
                    <a:pt x="231" y="566"/>
                  </a:cubicBezTo>
                  <a:lnTo>
                    <a:pt x="231" y="566"/>
                  </a:lnTo>
                  <a:cubicBezTo>
                    <a:pt x="232" y="564"/>
                    <a:pt x="234" y="561"/>
                    <a:pt x="235" y="558"/>
                  </a:cubicBezTo>
                  <a:lnTo>
                    <a:pt x="235" y="558"/>
                  </a:lnTo>
                  <a:cubicBezTo>
                    <a:pt x="238" y="553"/>
                    <a:pt x="240" y="548"/>
                    <a:pt x="244" y="543"/>
                  </a:cubicBezTo>
                  <a:lnTo>
                    <a:pt x="244" y="543"/>
                  </a:lnTo>
                  <a:cubicBezTo>
                    <a:pt x="311" y="552"/>
                    <a:pt x="351" y="577"/>
                    <a:pt x="351" y="598"/>
                  </a:cubicBezTo>
                  <a:close/>
                  <a:moveTo>
                    <a:pt x="196" y="24"/>
                  </a:moveTo>
                  <a:lnTo>
                    <a:pt x="196" y="24"/>
                  </a:lnTo>
                  <a:cubicBezTo>
                    <a:pt x="289" y="24"/>
                    <a:pt x="367" y="101"/>
                    <a:pt x="367" y="195"/>
                  </a:cubicBezTo>
                  <a:lnTo>
                    <a:pt x="367" y="195"/>
                  </a:lnTo>
                  <a:cubicBezTo>
                    <a:pt x="367" y="272"/>
                    <a:pt x="279" y="433"/>
                    <a:pt x="227" y="523"/>
                  </a:cubicBezTo>
                  <a:lnTo>
                    <a:pt x="227" y="523"/>
                  </a:lnTo>
                  <a:cubicBezTo>
                    <a:pt x="214" y="545"/>
                    <a:pt x="203" y="563"/>
                    <a:pt x="196" y="574"/>
                  </a:cubicBezTo>
                  <a:lnTo>
                    <a:pt x="196" y="574"/>
                  </a:lnTo>
                  <a:cubicBezTo>
                    <a:pt x="189" y="563"/>
                    <a:pt x="178" y="545"/>
                    <a:pt x="165" y="523"/>
                  </a:cubicBezTo>
                  <a:lnTo>
                    <a:pt x="165" y="523"/>
                  </a:lnTo>
                  <a:cubicBezTo>
                    <a:pt x="112" y="433"/>
                    <a:pt x="26" y="272"/>
                    <a:pt x="26" y="195"/>
                  </a:cubicBezTo>
                  <a:lnTo>
                    <a:pt x="26" y="195"/>
                  </a:lnTo>
                  <a:cubicBezTo>
                    <a:pt x="26" y="101"/>
                    <a:pt x="102" y="24"/>
                    <a:pt x="196" y="24"/>
                  </a:cubicBezTo>
                  <a:close/>
                  <a:moveTo>
                    <a:pt x="196" y="0"/>
                  </a:moveTo>
                  <a:lnTo>
                    <a:pt x="196" y="0"/>
                  </a:lnTo>
                  <a:cubicBezTo>
                    <a:pt x="88" y="0"/>
                    <a:pt x="0" y="87"/>
                    <a:pt x="0" y="195"/>
                  </a:cubicBezTo>
                  <a:lnTo>
                    <a:pt x="0" y="195"/>
                  </a:lnTo>
                  <a:cubicBezTo>
                    <a:pt x="0" y="270"/>
                    <a:pt x="70" y="410"/>
                    <a:pt x="134" y="520"/>
                  </a:cubicBezTo>
                  <a:lnTo>
                    <a:pt x="134" y="520"/>
                  </a:lnTo>
                  <a:cubicBezTo>
                    <a:pt x="63" y="531"/>
                    <a:pt x="15" y="562"/>
                    <a:pt x="15" y="598"/>
                  </a:cubicBezTo>
                  <a:lnTo>
                    <a:pt x="15" y="598"/>
                  </a:lnTo>
                  <a:cubicBezTo>
                    <a:pt x="15" y="646"/>
                    <a:pt x="93" y="682"/>
                    <a:pt x="196" y="682"/>
                  </a:cubicBezTo>
                  <a:lnTo>
                    <a:pt x="196" y="682"/>
                  </a:lnTo>
                  <a:cubicBezTo>
                    <a:pt x="299" y="682"/>
                    <a:pt x="377" y="646"/>
                    <a:pt x="377" y="598"/>
                  </a:cubicBezTo>
                  <a:lnTo>
                    <a:pt x="377" y="598"/>
                  </a:lnTo>
                  <a:cubicBezTo>
                    <a:pt x="377" y="562"/>
                    <a:pt x="330" y="531"/>
                    <a:pt x="257" y="520"/>
                  </a:cubicBezTo>
                  <a:lnTo>
                    <a:pt x="257" y="520"/>
                  </a:lnTo>
                  <a:cubicBezTo>
                    <a:pt x="321" y="410"/>
                    <a:pt x="391" y="270"/>
                    <a:pt x="391" y="195"/>
                  </a:cubicBezTo>
                  <a:lnTo>
                    <a:pt x="391" y="195"/>
                  </a:lnTo>
                  <a:cubicBezTo>
                    <a:pt x="391" y="87"/>
                    <a:pt x="303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 dirty="0">
                <a:latin typeface="Lato Regular" charset="0"/>
              </a:endParaRPr>
            </a:p>
          </p:txBody>
        </p:sp>
        <p:sp>
          <p:nvSpPr>
            <p:cNvPr id="20" name="Freeform 161"/>
            <p:cNvSpPr>
              <a:spLocks noChangeArrowheads="1"/>
            </p:cNvSpPr>
            <p:nvPr/>
          </p:nvSpPr>
          <p:spPr bwMode="auto">
            <a:xfrm>
              <a:off x="8374176" y="10901387"/>
              <a:ext cx="309331" cy="309331"/>
            </a:xfrm>
            <a:custGeom>
              <a:avLst/>
              <a:gdLst>
                <a:gd name="T0" fmla="*/ 26 w 246"/>
                <a:gd name="T1" fmla="*/ 122 h 245"/>
                <a:gd name="T2" fmla="*/ 26 w 246"/>
                <a:gd name="T3" fmla="*/ 122 h 245"/>
                <a:gd name="T4" fmla="*/ 123 w 246"/>
                <a:gd name="T5" fmla="*/ 24 h 245"/>
                <a:gd name="T6" fmla="*/ 123 w 246"/>
                <a:gd name="T7" fmla="*/ 24 h 245"/>
                <a:gd name="T8" fmla="*/ 221 w 246"/>
                <a:gd name="T9" fmla="*/ 122 h 245"/>
                <a:gd name="T10" fmla="*/ 221 w 246"/>
                <a:gd name="T11" fmla="*/ 122 h 245"/>
                <a:gd name="T12" fmla="*/ 123 w 246"/>
                <a:gd name="T13" fmla="*/ 220 h 245"/>
                <a:gd name="T14" fmla="*/ 123 w 246"/>
                <a:gd name="T15" fmla="*/ 220 h 245"/>
                <a:gd name="T16" fmla="*/ 26 w 246"/>
                <a:gd name="T17" fmla="*/ 122 h 245"/>
                <a:gd name="T18" fmla="*/ 245 w 246"/>
                <a:gd name="T19" fmla="*/ 122 h 245"/>
                <a:gd name="T20" fmla="*/ 245 w 246"/>
                <a:gd name="T21" fmla="*/ 122 h 245"/>
                <a:gd name="T22" fmla="*/ 123 w 246"/>
                <a:gd name="T23" fmla="*/ 0 h 245"/>
                <a:gd name="T24" fmla="*/ 123 w 246"/>
                <a:gd name="T25" fmla="*/ 0 h 245"/>
                <a:gd name="T26" fmla="*/ 0 w 246"/>
                <a:gd name="T27" fmla="*/ 122 h 245"/>
                <a:gd name="T28" fmla="*/ 0 w 246"/>
                <a:gd name="T29" fmla="*/ 122 h 245"/>
                <a:gd name="T30" fmla="*/ 123 w 246"/>
                <a:gd name="T31" fmla="*/ 244 h 245"/>
                <a:gd name="T32" fmla="*/ 123 w 246"/>
                <a:gd name="T33" fmla="*/ 244 h 245"/>
                <a:gd name="T34" fmla="*/ 245 w 246"/>
                <a:gd name="T35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45">
                  <a:moveTo>
                    <a:pt x="26" y="122"/>
                  </a:moveTo>
                  <a:lnTo>
                    <a:pt x="26" y="122"/>
                  </a:lnTo>
                  <a:cubicBezTo>
                    <a:pt x="26" y="68"/>
                    <a:pt x="69" y="24"/>
                    <a:pt x="123" y="24"/>
                  </a:cubicBezTo>
                  <a:lnTo>
                    <a:pt x="123" y="24"/>
                  </a:lnTo>
                  <a:cubicBezTo>
                    <a:pt x="176" y="24"/>
                    <a:pt x="221" y="68"/>
                    <a:pt x="221" y="122"/>
                  </a:cubicBezTo>
                  <a:lnTo>
                    <a:pt x="221" y="122"/>
                  </a:lnTo>
                  <a:cubicBezTo>
                    <a:pt x="221" y="176"/>
                    <a:pt x="176" y="220"/>
                    <a:pt x="123" y="220"/>
                  </a:cubicBezTo>
                  <a:lnTo>
                    <a:pt x="123" y="220"/>
                  </a:lnTo>
                  <a:cubicBezTo>
                    <a:pt x="69" y="220"/>
                    <a:pt x="26" y="176"/>
                    <a:pt x="26" y="122"/>
                  </a:cubicBezTo>
                  <a:close/>
                  <a:moveTo>
                    <a:pt x="245" y="122"/>
                  </a:moveTo>
                  <a:lnTo>
                    <a:pt x="245" y="122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4"/>
                    <a:pt x="123" y="244"/>
                  </a:cubicBezTo>
                  <a:lnTo>
                    <a:pt x="123" y="244"/>
                  </a:lnTo>
                  <a:cubicBezTo>
                    <a:pt x="190" y="244"/>
                    <a:pt x="245" y="190"/>
                    <a:pt x="245" y="1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 dirty="0">
                <a:latin typeface="Lato Regular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FB6F61-A554-4FF0-AED6-9D4E1158784E}"/>
              </a:ext>
            </a:extLst>
          </p:cNvPr>
          <p:cNvGrpSpPr/>
          <p:nvPr/>
        </p:nvGrpSpPr>
        <p:grpSpPr>
          <a:xfrm>
            <a:off x="11735152" y="6549338"/>
            <a:ext cx="4473450" cy="1042330"/>
            <a:chOff x="12211402" y="5354808"/>
            <a:chExt cx="4473450" cy="1042330"/>
          </a:xfrm>
        </p:grpSpPr>
        <p:sp>
          <p:nvSpPr>
            <p:cNvPr id="27" name="TextBox 26"/>
            <p:cNvSpPr txBox="1"/>
            <p:nvPr/>
          </p:nvSpPr>
          <p:spPr>
            <a:xfrm>
              <a:off x="13667679" y="5645141"/>
              <a:ext cx="3017173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Regular" charset="0"/>
                  <a:ea typeface="Lato Regular" charset="0"/>
                  <a:cs typeface="Lato Regular" charset="0"/>
                </a:rPr>
                <a:t>paulo.iap@gmail.com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4799DEA-5348-43B7-A532-A866DD3E2698}"/>
                </a:ext>
              </a:extLst>
            </p:cNvPr>
            <p:cNvGrpSpPr/>
            <p:nvPr/>
          </p:nvGrpSpPr>
          <p:grpSpPr>
            <a:xfrm>
              <a:off x="12211402" y="5354808"/>
              <a:ext cx="1042330" cy="1042330"/>
              <a:chOff x="12195880" y="5354808"/>
              <a:chExt cx="1042330" cy="104233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195880" y="5354808"/>
                <a:ext cx="1042330" cy="10423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36" name="Shape 2836"/>
              <p:cNvSpPr/>
              <p:nvPr/>
            </p:nvSpPr>
            <p:spPr>
              <a:xfrm>
                <a:off x="12437718" y="5672826"/>
                <a:ext cx="558655" cy="406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8900"/>
                    </a:moveTo>
                    <a:cubicBezTo>
                      <a:pt x="20618" y="18980"/>
                      <a:pt x="20611" y="19058"/>
                      <a:pt x="20601" y="19135"/>
                    </a:cubicBezTo>
                    <a:lnTo>
                      <a:pt x="14539" y="10800"/>
                    </a:lnTo>
                    <a:lnTo>
                      <a:pt x="20601" y="2465"/>
                    </a:lnTo>
                    <a:cubicBezTo>
                      <a:pt x="20611" y="2542"/>
                      <a:pt x="20618" y="2620"/>
                      <a:pt x="20618" y="2700"/>
                    </a:cubicBezTo>
                    <a:cubicBezTo>
                      <a:pt x="20618" y="2700"/>
                      <a:pt x="20618" y="18900"/>
                      <a:pt x="20618" y="18900"/>
                    </a:cubicBezTo>
                    <a:close/>
                    <a:moveTo>
                      <a:pt x="19636" y="20250"/>
                    </a:moveTo>
                    <a:lnTo>
                      <a:pt x="1964" y="20250"/>
                    </a:lnTo>
                    <a:cubicBezTo>
                      <a:pt x="1849" y="20250"/>
                      <a:pt x="1739" y="20218"/>
                      <a:pt x="1637" y="20168"/>
                    </a:cubicBezTo>
                    <a:lnTo>
                      <a:pt x="7755" y="11754"/>
                    </a:lnTo>
                    <a:lnTo>
                      <a:pt x="9440" y="14072"/>
                    </a:lnTo>
                    <a:cubicBezTo>
                      <a:pt x="9816" y="14589"/>
                      <a:pt x="10308" y="14847"/>
                      <a:pt x="10800" y="14847"/>
                    </a:cubicBezTo>
                    <a:cubicBezTo>
                      <a:pt x="11292" y="14847"/>
                      <a:pt x="11784" y="14589"/>
                      <a:pt x="12159" y="14072"/>
                    </a:cubicBezTo>
                    <a:lnTo>
                      <a:pt x="13845" y="11754"/>
                    </a:lnTo>
                    <a:lnTo>
                      <a:pt x="19964" y="20168"/>
                    </a:lnTo>
                    <a:cubicBezTo>
                      <a:pt x="19861" y="20218"/>
                      <a:pt x="19752" y="20250"/>
                      <a:pt x="19636" y="20250"/>
                    </a:cubicBezTo>
                    <a:moveTo>
                      <a:pt x="982" y="18900"/>
                    </a:moveTo>
                    <a:lnTo>
                      <a:pt x="982" y="2700"/>
                    </a:lnTo>
                    <a:cubicBezTo>
                      <a:pt x="982" y="2620"/>
                      <a:pt x="989" y="2542"/>
                      <a:pt x="999" y="2465"/>
                    </a:cubicBezTo>
                    <a:lnTo>
                      <a:pt x="7061" y="10800"/>
                    </a:lnTo>
                    <a:lnTo>
                      <a:pt x="999" y="19135"/>
                    </a:lnTo>
                    <a:cubicBezTo>
                      <a:pt x="989" y="19058"/>
                      <a:pt x="982" y="18980"/>
                      <a:pt x="982" y="18900"/>
                    </a:cubicBezTo>
                    <a:moveTo>
                      <a:pt x="1964" y="1350"/>
                    </a:moveTo>
                    <a:lnTo>
                      <a:pt x="19636" y="1350"/>
                    </a:lnTo>
                    <a:cubicBezTo>
                      <a:pt x="19752" y="1350"/>
                      <a:pt x="19861" y="1382"/>
                      <a:pt x="19964" y="1433"/>
                    </a:cubicBezTo>
                    <a:lnTo>
                      <a:pt x="11465" y="13118"/>
                    </a:lnTo>
                    <a:cubicBezTo>
                      <a:pt x="11288" y="13362"/>
                      <a:pt x="11051" y="13497"/>
                      <a:pt x="10800" y="13497"/>
                    </a:cubicBezTo>
                    <a:cubicBezTo>
                      <a:pt x="10549" y="13497"/>
                      <a:pt x="10312" y="13362"/>
                      <a:pt x="10134" y="13118"/>
                    </a:cubicBezTo>
                    <a:lnTo>
                      <a:pt x="1637" y="1433"/>
                    </a:lnTo>
                    <a:cubicBezTo>
                      <a:pt x="1739" y="1382"/>
                      <a:pt x="1849" y="1350"/>
                      <a:pt x="1964" y="1350"/>
                    </a:cubicBezTo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20721" y="0"/>
                      <a:pt x="19636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400" dirty="0">
                  <a:solidFill>
                    <a:schemeClr val="tx2"/>
                  </a:solidFill>
                  <a:latin typeface="Lato Regular" charset="0"/>
                  <a:ea typeface="Lato Regular" charset="0"/>
                  <a:cs typeface="Lato Regular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4FC2AB-0F31-4457-91DB-9818D4DD84A8}"/>
              </a:ext>
            </a:extLst>
          </p:cNvPr>
          <p:cNvGrpSpPr/>
          <p:nvPr/>
        </p:nvGrpSpPr>
        <p:grpSpPr>
          <a:xfrm>
            <a:off x="11735152" y="8247551"/>
            <a:ext cx="7002988" cy="1042330"/>
            <a:chOff x="12211402" y="6947626"/>
            <a:chExt cx="7002988" cy="1042330"/>
          </a:xfrm>
        </p:grpSpPr>
        <p:sp>
          <p:nvSpPr>
            <p:cNvPr id="26" name="TextBox 25"/>
            <p:cNvSpPr txBox="1"/>
            <p:nvPr/>
          </p:nvSpPr>
          <p:spPr>
            <a:xfrm>
              <a:off x="13667679" y="7210678"/>
              <a:ext cx="554671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Regular" charset="0"/>
                  <a:ea typeface="Lato Regular" charset="0"/>
                  <a:cs typeface="Lato Regular" charset="0"/>
                </a:rPr>
                <a:t>https://www.linkedin.com/in/pauloiap/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3372EF-786D-4887-BE18-7AA7FBECF1D2}"/>
                </a:ext>
              </a:extLst>
            </p:cNvPr>
            <p:cNvGrpSpPr/>
            <p:nvPr/>
          </p:nvGrpSpPr>
          <p:grpSpPr>
            <a:xfrm>
              <a:off x="12211402" y="6947626"/>
              <a:ext cx="1042330" cy="1042330"/>
              <a:chOff x="12226925" y="6947626"/>
              <a:chExt cx="1042330" cy="104233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2226925" y="6947626"/>
                <a:ext cx="1042330" cy="10423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Regular" charset="0"/>
                </a:endParaRP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0D4D689-7739-477F-98A4-A822B858D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9802" y="7070503"/>
                <a:ext cx="796577" cy="796577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07D34C-C07B-4DCB-85AD-600F34A33016}"/>
              </a:ext>
            </a:extLst>
          </p:cNvPr>
          <p:cNvGrpSpPr/>
          <p:nvPr/>
        </p:nvGrpSpPr>
        <p:grpSpPr>
          <a:xfrm>
            <a:off x="11735152" y="4851126"/>
            <a:ext cx="5486547" cy="1042330"/>
            <a:chOff x="12211402" y="3551201"/>
            <a:chExt cx="5486547" cy="1042330"/>
          </a:xfrm>
        </p:grpSpPr>
        <p:sp>
          <p:nvSpPr>
            <p:cNvPr id="28" name="TextBox 27"/>
            <p:cNvSpPr txBox="1"/>
            <p:nvPr/>
          </p:nvSpPr>
          <p:spPr>
            <a:xfrm>
              <a:off x="13667679" y="3841534"/>
              <a:ext cx="4030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Regular" charset="0"/>
                  <a:ea typeface="Lato Regular" charset="0"/>
                  <a:cs typeface="Lato Regular" charset="0"/>
                </a:rPr>
                <a:t>https://github.com/pauloiap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E8AC8B-8576-4576-B313-09C2EACACEFE}"/>
                </a:ext>
              </a:extLst>
            </p:cNvPr>
            <p:cNvGrpSpPr/>
            <p:nvPr/>
          </p:nvGrpSpPr>
          <p:grpSpPr>
            <a:xfrm>
              <a:off x="12211402" y="3551201"/>
              <a:ext cx="1042330" cy="1042330"/>
              <a:chOff x="12343606" y="2864830"/>
              <a:chExt cx="1042330" cy="104233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2343606" y="2864830"/>
                <a:ext cx="1042330" cy="1042330"/>
              </a:xfrm>
              <a:prstGeom prst="ellipse">
                <a:avLst/>
              </a:prstGeom>
              <a:solidFill>
                <a:srgbClr val="107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Regular" charset="0"/>
                </a:endParaRPr>
              </a:p>
            </p:txBody>
          </p:sp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88FC02F-B9D0-4D27-B2C9-5A4D37F18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43606" y="2864830"/>
                <a:ext cx="1042330" cy="10423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2523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ubtitle 2"/>
          <p:cNvSpPr txBox="1">
            <a:spLocks/>
          </p:cNvSpPr>
          <p:nvPr/>
        </p:nvSpPr>
        <p:spPr>
          <a:xfrm>
            <a:off x="628650" y="3093289"/>
            <a:ext cx="10690727" cy="7056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Father of three</a:t>
            </a: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Partner of one</a:t>
            </a: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My first computer was a ZX Spectrum 48K at 6 years old</a:t>
            </a: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Coded my first game at 12 years old</a:t>
            </a:r>
          </a:p>
          <a:p>
            <a:pPr>
              <a:lnSpc>
                <a:spcPts val="4300"/>
              </a:lnSpc>
            </a:pPr>
            <a:endParaRPr lang="en-US" sz="2700" dirty="0">
              <a:solidFill>
                <a:schemeClr val="tx1"/>
              </a:solidFill>
              <a:latin typeface="Lato Regular" charset="0"/>
              <a:ea typeface="Lato Regular" charset="0"/>
              <a:cs typeface="Lato Regular" charset="0"/>
            </a:endParaRP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Love the mountains and all sort of sports related</a:t>
            </a: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Like to travel to uncommon places without any planning beforehand </a:t>
            </a: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Travel motto “If all goes well, there’s nothing to tell”</a:t>
            </a:r>
          </a:p>
          <a:p>
            <a:pPr>
              <a:lnSpc>
                <a:spcPts val="4300"/>
              </a:lnSpc>
            </a:pPr>
            <a:endParaRPr lang="en-US" sz="2700" dirty="0">
              <a:solidFill>
                <a:schemeClr val="tx1"/>
              </a:solidFill>
              <a:latin typeface="Lato Regular" charset="0"/>
              <a:ea typeface="Lato Regular" charset="0"/>
              <a:cs typeface="Lato Regular" charset="0"/>
            </a:endParaRPr>
          </a:p>
          <a:p>
            <a:pPr>
              <a:lnSpc>
                <a:spcPts val="4300"/>
              </a:lnSpc>
            </a:pPr>
            <a:endParaRPr lang="en-US" sz="2700" dirty="0">
              <a:solidFill>
                <a:schemeClr val="tx1"/>
              </a:solidFill>
              <a:latin typeface="Lato Regular" charset="0"/>
              <a:ea typeface="Lato Regular" charset="0"/>
              <a:cs typeface="Lato Regular" charset="0"/>
            </a:endParaRPr>
          </a:p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Started operation “Bikini 2020” </a:t>
            </a: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tx1"/>
              </a:solidFill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481" y="430860"/>
            <a:ext cx="4269118" cy="1245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About 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5681" y="1653410"/>
            <a:ext cx="341471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Lato Regular" charset="0"/>
                <a:ea typeface="Lato Regular" charset="0"/>
                <a:cs typeface="Lato Regular" charset="0"/>
              </a:rPr>
              <a:t>42 years tech lover</a:t>
            </a:r>
          </a:p>
        </p:txBody>
      </p:sp>
      <p:pic>
        <p:nvPicPr>
          <p:cNvPr id="6" name="Picture 5" descr="A picture containing person, man, bus, window&#10;&#10;Description automatically generated">
            <a:extLst>
              <a:ext uri="{FF2B5EF4-FFF2-40B4-BE49-F238E27FC236}">
                <a16:creationId xmlns:a16="http://schemas.microsoft.com/office/drawing/2014/main" id="{DA44003E-4A33-4B25-8FBB-AEC742F56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8" b="14329"/>
          <a:stretch/>
        </p:blipFill>
        <p:spPr>
          <a:xfrm>
            <a:off x="13058274" y="304800"/>
            <a:ext cx="10460288" cy="117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97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5192573" y="8809676"/>
            <a:ext cx="29963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RPA predictions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5082025" y="9414474"/>
            <a:ext cx="8060395" cy="7069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In the long term, market experts' predictions are…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192573" y="3604630"/>
            <a:ext cx="344838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Process evaluation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5082026" y="4209428"/>
            <a:ext cx="7631693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Indicators that a process can be a good candidate and the business case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2573" y="6183707"/>
            <a:ext cx="479330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RPA Programming options</a:t>
            </a: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15082026" y="6788505"/>
            <a:ext cx="7631693" cy="7069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5 ways to program RPA bots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499298" y="6031957"/>
            <a:ext cx="1040671" cy="2021259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5"/>
                </a:solidFill>
                <a:latin typeface="Lato Regular" charset="0"/>
                <a:ea typeface="Lato Regular" charset="0"/>
                <a:cs typeface="Lato Regular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499298" y="8587382"/>
            <a:ext cx="1040671" cy="2021259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6"/>
                </a:solidFill>
                <a:latin typeface="Lato Regular" charset="0"/>
                <a:ea typeface="Lato Regular" charset="0"/>
                <a:cs typeface="Lato Regular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499299" y="3429958"/>
            <a:ext cx="1040671" cy="2021259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4"/>
                </a:solidFill>
                <a:latin typeface="Lato Regular" charset="0"/>
                <a:ea typeface="Lato Regular" charset="0"/>
                <a:cs typeface="Lato Regular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62213" y="8809676"/>
            <a:ext cx="12346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</a:t>
            </a: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551666" y="9414474"/>
            <a:ext cx="7631693" cy="7069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How easy can it be?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62213" y="3604630"/>
            <a:ext cx="246093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What’s RPA?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551666" y="4209428"/>
            <a:ext cx="7631693" cy="7069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Robotic Process Automation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62213" y="6183707"/>
            <a:ext cx="163859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Benefits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551666" y="6788505"/>
            <a:ext cx="7631693" cy="7069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rPr>
              <a:t>Benefits RPA can add to a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68938" y="6031957"/>
            <a:ext cx="1040671" cy="2021259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2"/>
                </a:solidFill>
                <a:latin typeface="Lato Regular" charset="0"/>
                <a:ea typeface="Lato Regular" charset="0"/>
                <a:cs typeface="Lato Regular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68938" y="8587382"/>
            <a:ext cx="1040671" cy="2021259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3"/>
                </a:solidFill>
                <a:latin typeface="Lato Regular" charset="0"/>
                <a:ea typeface="Lato Regular" charset="0"/>
                <a:cs typeface="Lato Regular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68939" y="3429958"/>
            <a:ext cx="1040671" cy="2021259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/>
                </a:solidFill>
                <a:latin typeface="Lato Regular" charset="0"/>
                <a:ea typeface="Lato Regular" charset="0"/>
                <a:cs typeface="Lato Regular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6566" y="430860"/>
            <a:ext cx="6620723" cy="1245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Today’s Agenda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20281" y="1653410"/>
            <a:ext cx="521328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Lato Regular" charset="0"/>
                <a:ea typeface="Lato Regular" charset="0"/>
                <a:cs typeface="Lato Regular" charset="0"/>
              </a:rPr>
              <a:t>Write here your great subtitle</a:t>
            </a:r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203235" y="2891597"/>
            <a:ext cx="6947984" cy="694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9040" y="5434565"/>
            <a:ext cx="11235768" cy="1862048"/>
          </a:xfrm>
          <a:prstGeom prst="rect">
            <a:avLst/>
          </a:prstGeom>
          <a:noFill/>
        </p:spPr>
        <p:txBody>
          <a:bodyPr wrap="none" tIns="274320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40940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02984" y="1482750"/>
            <a:ext cx="77716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What’s RPA?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9817" y="8714275"/>
            <a:ext cx="499688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dirty="0">
                <a:solidFill>
                  <a:schemeClr val="accent5"/>
                </a:solidFill>
                <a:latin typeface="Lato Regular" charset="0"/>
                <a:ea typeface="Lato Regular" charset="0"/>
                <a:cs typeface="Lato Regular" charset="0"/>
              </a:rPr>
              <a:t>Robotic Process Automation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826353" y="9319073"/>
            <a:ext cx="8448675" cy="18097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GB" sz="27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Robotic process automation is the use of software capable to handle high-volume, repeatable tasks that previously required humans to perform.</a:t>
            </a:r>
            <a:endParaRPr lang="en-US" sz="27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E740B7F-3847-462E-A2BC-3AA9CCFED00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4" r="17039"/>
          <a:stretch/>
        </p:blipFill>
        <p:spPr>
          <a:xfrm>
            <a:off x="77376" y="0"/>
            <a:ext cx="11473923" cy="13715999"/>
          </a:xfrm>
        </p:spPr>
      </p:pic>
      <p:pic>
        <p:nvPicPr>
          <p:cNvPr id="2050" name="Picture 2" descr="https://miro.medium.com/max/640/1*GikdTXcP6mjHHLlwjM7w0g.jpeg">
            <a:extLst>
              <a:ext uri="{FF2B5EF4-FFF2-40B4-BE49-F238E27FC236}">
                <a16:creationId xmlns:a16="http://schemas.microsoft.com/office/drawing/2014/main" id="{BBE5137C-5C95-486C-B944-666CC5C1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93" y="4035490"/>
            <a:ext cx="12305461" cy="380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32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79583" y="5749876"/>
            <a:ext cx="618778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b="1" dirty="0"/>
              <a:t>Improved Customer Experience</a:t>
            </a:r>
            <a:endParaRPr lang="en-US" sz="3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971408" y="3790828"/>
            <a:ext cx="2806025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b="1" dirty="0"/>
              <a:t>Saving of cost</a:t>
            </a:r>
            <a:endParaRPr lang="en-US" sz="3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979583" y="4770352"/>
            <a:ext cx="447661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b="1" dirty="0"/>
              <a:t>High Accuracy in Work</a:t>
            </a:r>
            <a:endParaRPr lang="en-US" sz="3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1797" y="430860"/>
            <a:ext cx="6639959" cy="1245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Benefits of RPA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46016" y="1653410"/>
            <a:ext cx="127150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Lato Regular" charset="0"/>
                <a:ea typeface="Lato Regular" charset="0"/>
                <a:cs typeface="Lato Regular" charset="0"/>
              </a:rPr>
              <a:t>TOP 5</a:t>
            </a:r>
          </a:p>
        </p:txBody>
      </p:sp>
      <p:pic>
        <p:nvPicPr>
          <p:cNvPr id="4" name="Picture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61E56974-7EC3-4520-B532-1C9CB2A5A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24" r="34377" b="-24"/>
          <a:stretch/>
        </p:blipFill>
        <p:spPr>
          <a:xfrm>
            <a:off x="0" y="0"/>
            <a:ext cx="12188825" cy="1371600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C46A97-8C83-4D7B-9791-3B99F979FE44}"/>
              </a:ext>
            </a:extLst>
          </p:cNvPr>
          <p:cNvSpPr txBox="1"/>
          <p:nvPr/>
        </p:nvSpPr>
        <p:spPr>
          <a:xfrm>
            <a:off x="14979583" y="6729400"/>
            <a:ext cx="4465068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b="1" dirty="0"/>
              <a:t>Increased Productivity</a:t>
            </a:r>
            <a:endParaRPr lang="en-US" sz="3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A145C-E3E5-433B-8E3C-A79570A313DD}"/>
              </a:ext>
            </a:extLst>
          </p:cNvPr>
          <p:cNvSpPr txBox="1"/>
          <p:nvPr/>
        </p:nvSpPr>
        <p:spPr>
          <a:xfrm>
            <a:off x="14979583" y="7708924"/>
            <a:ext cx="7419019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b="1" dirty="0"/>
              <a:t>Works with Existing IT Infrastructure</a:t>
            </a:r>
          </a:p>
          <a:p>
            <a:r>
              <a:rPr lang="en-GB" sz="3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and Applications</a:t>
            </a:r>
            <a:endParaRPr lang="en-US" sz="3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18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9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87997" y="430860"/>
            <a:ext cx="4677884" cy="1245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42254" y="1653410"/>
            <a:ext cx="396935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Lato Regular" charset="0"/>
                <a:ea typeface="Lato Regular" charset="0"/>
                <a:cs typeface="Lato Regular" charset="0"/>
              </a:rPr>
              <a:t>Praise the Demo Gods</a:t>
            </a:r>
          </a:p>
        </p:txBody>
      </p:sp>
      <p:pic>
        <p:nvPicPr>
          <p:cNvPr id="3074" name="Picture 2" descr="Image result for dilbert demo">
            <a:extLst>
              <a:ext uri="{FF2B5EF4-FFF2-40B4-BE49-F238E27FC236}">
                <a16:creationId xmlns:a16="http://schemas.microsoft.com/office/drawing/2014/main" id="{1584A333-8BEC-4C9B-9F6F-679358BF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91" y="3429958"/>
            <a:ext cx="21637734" cy="67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23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/>
          <p:cNvSpPr/>
          <p:nvPr/>
        </p:nvSpPr>
        <p:spPr>
          <a:xfrm>
            <a:off x="1" y="0"/>
            <a:ext cx="132974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pic>
        <p:nvPicPr>
          <p:cNvPr id="4" name="Picture Placeholder 3" descr="A group of people in a room&#10;&#10;Description automatically generated">
            <a:extLst>
              <a:ext uri="{FF2B5EF4-FFF2-40B4-BE49-F238E27FC236}">
                <a16:creationId xmlns:a16="http://schemas.microsoft.com/office/drawing/2014/main" id="{E5AF6068-3AB4-419B-A5EF-A82417FC51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4" r="22734"/>
          <a:stretch>
            <a:fillRect/>
          </a:stretch>
        </p:blipFill>
        <p:spPr/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164E42-9F5D-4BA8-AF8D-81C73C9BC289}"/>
              </a:ext>
            </a:extLst>
          </p:cNvPr>
          <p:cNvGrpSpPr/>
          <p:nvPr/>
        </p:nvGrpSpPr>
        <p:grpSpPr>
          <a:xfrm>
            <a:off x="11334805" y="2813614"/>
            <a:ext cx="11564667" cy="1909324"/>
            <a:chOff x="11334805" y="2813614"/>
            <a:chExt cx="11564667" cy="1909324"/>
          </a:xfrm>
        </p:grpSpPr>
        <p:sp>
          <p:nvSpPr>
            <p:cNvPr id="36" name="TextBox 35"/>
            <p:cNvSpPr txBox="1"/>
            <p:nvPr/>
          </p:nvSpPr>
          <p:spPr>
            <a:xfrm>
              <a:off x="13400578" y="2813614"/>
              <a:ext cx="4573624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Employee Involvement</a:t>
              </a:r>
            </a:p>
          </p:txBody>
        </p:sp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13290031" y="3464578"/>
              <a:ext cx="9609441" cy="125836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300"/>
                </a:lnSpc>
              </a:pPr>
              <a:r>
                <a: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rPr>
                <a:t>Time-consuming process that require a lots of employee involvement and attention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1334805" y="3047571"/>
              <a:ext cx="1601804" cy="16018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809506" y="3505211"/>
              <a:ext cx="696091" cy="696091"/>
              <a:chOff x="3661569" y="4579937"/>
              <a:chExt cx="250825" cy="250825"/>
            </a:xfrm>
            <a:solidFill>
              <a:schemeClr val="bg1"/>
            </a:solidFill>
          </p:grpSpPr>
          <p:sp>
            <p:nvSpPr>
              <p:cNvPr id="44" name="Freeform 245"/>
              <p:cNvSpPr>
                <a:spLocks noChangeArrowheads="1"/>
              </p:cNvSpPr>
              <p:nvPr/>
            </p:nvSpPr>
            <p:spPr bwMode="auto">
              <a:xfrm>
                <a:off x="3661569" y="4579937"/>
                <a:ext cx="250825" cy="250825"/>
              </a:xfrm>
              <a:custGeom>
                <a:avLst/>
                <a:gdLst>
                  <a:gd name="T0" fmla="*/ 651 w 698"/>
                  <a:gd name="T1" fmla="*/ 504 h 698"/>
                  <a:gd name="T2" fmla="*/ 46 w 698"/>
                  <a:gd name="T3" fmla="*/ 504 h 698"/>
                  <a:gd name="T4" fmla="*/ 46 w 698"/>
                  <a:gd name="T5" fmla="*/ 67 h 698"/>
                  <a:gd name="T6" fmla="*/ 651 w 698"/>
                  <a:gd name="T7" fmla="*/ 67 h 698"/>
                  <a:gd name="T8" fmla="*/ 651 w 698"/>
                  <a:gd name="T9" fmla="*/ 504 h 698"/>
                  <a:gd name="T10" fmla="*/ 34 w 698"/>
                  <a:gd name="T11" fmla="*/ 26 h 698"/>
                  <a:gd name="T12" fmla="*/ 663 w 698"/>
                  <a:gd name="T13" fmla="*/ 26 h 698"/>
                  <a:gd name="T14" fmla="*/ 663 w 698"/>
                  <a:gd name="T15" fmla="*/ 26 h 698"/>
                  <a:gd name="T16" fmla="*/ 671 w 698"/>
                  <a:gd name="T17" fmla="*/ 34 h 698"/>
                  <a:gd name="T18" fmla="*/ 671 w 698"/>
                  <a:gd name="T19" fmla="*/ 34 h 698"/>
                  <a:gd name="T20" fmla="*/ 663 w 698"/>
                  <a:gd name="T21" fmla="*/ 42 h 698"/>
                  <a:gd name="T22" fmla="*/ 34 w 698"/>
                  <a:gd name="T23" fmla="*/ 42 h 698"/>
                  <a:gd name="T24" fmla="*/ 34 w 698"/>
                  <a:gd name="T25" fmla="*/ 42 h 698"/>
                  <a:gd name="T26" fmla="*/ 25 w 698"/>
                  <a:gd name="T27" fmla="*/ 34 h 698"/>
                  <a:gd name="T28" fmla="*/ 25 w 698"/>
                  <a:gd name="T29" fmla="*/ 34 h 698"/>
                  <a:gd name="T30" fmla="*/ 34 w 698"/>
                  <a:gd name="T31" fmla="*/ 26 h 698"/>
                  <a:gd name="T32" fmla="*/ 663 w 698"/>
                  <a:gd name="T33" fmla="*/ 0 h 698"/>
                  <a:gd name="T34" fmla="*/ 34 w 698"/>
                  <a:gd name="T35" fmla="*/ 0 h 698"/>
                  <a:gd name="T36" fmla="*/ 34 w 698"/>
                  <a:gd name="T37" fmla="*/ 0 h 698"/>
                  <a:gd name="T38" fmla="*/ 0 w 698"/>
                  <a:gd name="T39" fmla="*/ 34 h 698"/>
                  <a:gd name="T40" fmla="*/ 0 w 698"/>
                  <a:gd name="T41" fmla="*/ 34 h 698"/>
                  <a:gd name="T42" fmla="*/ 21 w 698"/>
                  <a:gd name="T43" fmla="*/ 65 h 698"/>
                  <a:gd name="T44" fmla="*/ 21 w 698"/>
                  <a:gd name="T45" fmla="*/ 517 h 698"/>
                  <a:gd name="T46" fmla="*/ 21 w 698"/>
                  <a:gd name="T47" fmla="*/ 517 h 698"/>
                  <a:gd name="T48" fmla="*/ 34 w 698"/>
                  <a:gd name="T49" fmla="*/ 530 h 698"/>
                  <a:gd name="T50" fmla="*/ 336 w 698"/>
                  <a:gd name="T51" fmla="*/ 530 h 698"/>
                  <a:gd name="T52" fmla="*/ 336 w 698"/>
                  <a:gd name="T53" fmla="*/ 592 h 698"/>
                  <a:gd name="T54" fmla="*/ 134 w 698"/>
                  <a:gd name="T55" fmla="*/ 673 h 698"/>
                  <a:gd name="T56" fmla="*/ 134 w 698"/>
                  <a:gd name="T57" fmla="*/ 673 h 698"/>
                  <a:gd name="T58" fmla="*/ 127 w 698"/>
                  <a:gd name="T59" fmla="*/ 689 h 698"/>
                  <a:gd name="T60" fmla="*/ 127 w 698"/>
                  <a:gd name="T61" fmla="*/ 689 h 698"/>
                  <a:gd name="T62" fmla="*/ 139 w 698"/>
                  <a:gd name="T63" fmla="*/ 697 h 698"/>
                  <a:gd name="T64" fmla="*/ 139 w 698"/>
                  <a:gd name="T65" fmla="*/ 697 h 698"/>
                  <a:gd name="T66" fmla="*/ 143 w 698"/>
                  <a:gd name="T67" fmla="*/ 696 h 698"/>
                  <a:gd name="T68" fmla="*/ 349 w 698"/>
                  <a:gd name="T69" fmla="*/ 614 h 698"/>
                  <a:gd name="T70" fmla="*/ 553 w 698"/>
                  <a:gd name="T71" fmla="*/ 696 h 698"/>
                  <a:gd name="T72" fmla="*/ 553 w 698"/>
                  <a:gd name="T73" fmla="*/ 696 h 698"/>
                  <a:gd name="T74" fmla="*/ 558 w 698"/>
                  <a:gd name="T75" fmla="*/ 697 h 698"/>
                  <a:gd name="T76" fmla="*/ 558 w 698"/>
                  <a:gd name="T77" fmla="*/ 697 h 698"/>
                  <a:gd name="T78" fmla="*/ 570 w 698"/>
                  <a:gd name="T79" fmla="*/ 689 h 698"/>
                  <a:gd name="T80" fmla="*/ 570 w 698"/>
                  <a:gd name="T81" fmla="*/ 689 h 698"/>
                  <a:gd name="T82" fmla="*/ 563 w 698"/>
                  <a:gd name="T83" fmla="*/ 673 h 698"/>
                  <a:gd name="T84" fmla="*/ 360 w 698"/>
                  <a:gd name="T85" fmla="*/ 592 h 698"/>
                  <a:gd name="T86" fmla="*/ 360 w 698"/>
                  <a:gd name="T87" fmla="*/ 530 h 698"/>
                  <a:gd name="T88" fmla="*/ 663 w 698"/>
                  <a:gd name="T89" fmla="*/ 530 h 698"/>
                  <a:gd name="T90" fmla="*/ 663 w 698"/>
                  <a:gd name="T91" fmla="*/ 530 h 698"/>
                  <a:gd name="T92" fmla="*/ 676 w 698"/>
                  <a:gd name="T93" fmla="*/ 517 h 698"/>
                  <a:gd name="T94" fmla="*/ 676 w 698"/>
                  <a:gd name="T95" fmla="*/ 65 h 698"/>
                  <a:gd name="T96" fmla="*/ 676 w 698"/>
                  <a:gd name="T97" fmla="*/ 65 h 698"/>
                  <a:gd name="T98" fmla="*/ 697 w 698"/>
                  <a:gd name="T99" fmla="*/ 34 h 698"/>
                  <a:gd name="T100" fmla="*/ 697 w 698"/>
                  <a:gd name="T101" fmla="*/ 34 h 698"/>
                  <a:gd name="T102" fmla="*/ 663 w 698"/>
                  <a:gd name="T103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8" h="698">
                    <a:moveTo>
                      <a:pt x="651" y="504"/>
                    </a:moveTo>
                    <a:lnTo>
                      <a:pt x="46" y="504"/>
                    </a:lnTo>
                    <a:lnTo>
                      <a:pt x="46" y="67"/>
                    </a:lnTo>
                    <a:lnTo>
                      <a:pt x="651" y="67"/>
                    </a:lnTo>
                    <a:lnTo>
                      <a:pt x="651" y="504"/>
                    </a:lnTo>
                    <a:close/>
                    <a:moveTo>
                      <a:pt x="34" y="26"/>
                    </a:moveTo>
                    <a:lnTo>
                      <a:pt x="663" y="26"/>
                    </a:lnTo>
                    <a:lnTo>
                      <a:pt x="663" y="26"/>
                    </a:lnTo>
                    <a:cubicBezTo>
                      <a:pt x="668" y="26"/>
                      <a:pt x="671" y="29"/>
                      <a:pt x="671" y="34"/>
                    </a:cubicBezTo>
                    <a:lnTo>
                      <a:pt x="671" y="34"/>
                    </a:lnTo>
                    <a:cubicBezTo>
                      <a:pt x="671" y="39"/>
                      <a:pt x="668" y="42"/>
                      <a:pt x="663" y="42"/>
                    </a:cubicBezTo>
                    <a:lnTo>
                      <a:pt x="34" y="42"/>
                    </a:lnTo>
                    <a:lnTo>
                      <a:pt x="34" y="42"/>
                    </a:lnTo>
                    <a:cubicBezTo>
                      <a:pt x="29" y="42"/>
                      <a:pt x="25" y="39"/>
                      <a:pt x="25" y="34"/>
                    </a:cubicBezTo>
                    <a:lnTo>
                      <a:pt x="25" y="34"/>
                    </a:lnTo>
                    <a:cubicBezTo>
                      <a:pt x="25" y="29"/>
                      <a:pt x="29" y="26"/>
                      <a:pt x="34" y="26"/>
                    </a:cubicBezTo>
                    <a:close/>
                    <a:moveTo>
                      <a:pt x="663" y="0"/>
                    </a:moveTo>
                    <a:lnTo>
                      <a:pt x="34" y="0"/>
                    </a:lnTo>
                    <a:lnTo>
                      <a:pt x="34" y="0"/>
                    </a:lnTo>
                    <a:cubicBezTo>
                      <a:pt x="15" y="0"/>
                      <a:pt x="0" y="15"/>
                      <a:pt x="0" y="34"/>
                    </a:cubicBezTo>
                    <a:lnTo>
                      <a:pt x="0" y="34"/>
                    </a:lnTo>
                    <a:cubicBezTo>
                      <a:pt x="0" y="48"/>
                      <a:pt x="8" y="60"/>
                      <a:pt x="21" y="65"/>
                    </a:cubicBezTo>
                    <a:lnTo>
                      <a:pt x="21" y="517"/>
                    </a:lnTo>
                    <a:lnTo>
                      <a:pt x="21" y="517"/>
                    </a:lnTo>
                    <a:cubicBezTo>
                      <a:pt x="21" y="524"/>
                      <a:pt x="27" y="530"/>
                      <a:pt x="34" y="530"/>
                    </a:cubicBezTo>
                    <a:lnTo>
                      <a:pt x="336" y="530"/>
                    </a:lnTo>
                    <a:lnTo>
                      <a:pt x="336" y="592"/>
                    </a:lnTo>
                    <a:lnTo>
                      <a:pt x="134" y="673"/>
                    </a:lnTo>
                    <a:lnTo>
                      <a:pt x="134" y="673"/>
                    </a:lnTo>
                    <a:cubicBezTo>
                      <a:pt x="128" y="675"/>
                      <a:pt x="124" y="683"/>
                      <a:pt x="127" y="689"/>
                    </a:cubicBezTo>
                    <a:lnTo>
                      <a:pt x="127" y="689"/>
                    </a:lnTo>
                    <a:cubicBezTo>
                      <a:pt x="129" y="694"/>
                      <a:pt x="134" y="697"/>
                      <a:pt x="139" y="697"/>
                    </a:cubicBezTo>
                    <a:lnTo>
                      <a:pt x="139" y="697"/>
                    </a:lnTo>
                    <a:cubicBezTo>
                      <a:pt x="140" y="697"/>
                      <a:pt x="141" y="697"/>
                      <a:pt x="143" y="696"/>
                    </a:cubicBezTo>
                    <a:lnTo>
                      <a:pt x="349" y="614"/>
                    </a:lnTo>
                    <a:lnTo>
                      <a:pt x="553" y="696"/>
                    </a:lnTo>
                    <a:lnTo>
                      <a:pt x="553" y="696"/>
                    </a:lnTo>
                    <a:cubicBezTo>
                      <a:pt x="555" y="697"/>
                      <a:pt x="557" y="697"/>
                      <a:pt x="558" y="697"/>
                    </a:cubicBezTo>
                    <a:lnTo>
                      <a:pt x="558" y="697"/>
                    </a:lnTo>
                    <a:cubicBezTo>
                      <a:pt x="563" y="697"/>
                      <a:pt x="568" y="694"/>
                      <a:pt x="570" y="689"/>
                    </a:cubicBezTo>
                    <a:lnTo>
                      <a:pt x="570" y="689"/>
                    </a:lnTo>
                    <a:cubicBezTo>
                      <a:pt x="573" y="683"/>
                      <a:pt x="569" y="675"/>
                      <a:pt x="563" y="673"/>
                    </a:cubicBezTo>
                    <a:lnTo>
                      <a:pt x="360" y="592"/>
                    </a:lnTo>
                    <a:lnTo>
                      <a:pt x="360" y="530"/>
                    </a:lnTo>
                    <a:lnTo>
                      <a:pt x="663" y="530"/>
                    </a:lnTo>
                    <a:lnTo>
                      <a:pt x="663" y="530"/>
                    </a:lnTo>
                    <a:cubicBezTo>
                      <a:pt x="670" y="530"/>
                      <a:pt x="676" y="524"/>
                      <a:pt x="676" y="517"/>
                    </a:cubicBezTo>
                    <a:lnTo>
                      <a:pt x="676" y="65"/>
                    </a:lnTo>
                    <a:lnTo>
                      <a:pt x="676" y="65"/>
                    </a:lnTo>
                    <a:cubicBezTo>
                      <a:pt x="688" y="60"/>
                      <a:pt x="697" y="48"/>
                      <a:pt x="697" y="34"/>
                    </a:cubicBezTo>
                    <a:lnTo>
                      <a:pt x="697" y="34"/>
                    </a:lnTo>
                    <a:cubicBezTo>
                      <a:pt x="697" y="15"/>
                      <a:pt x="681" y="0"/>
                      <a:pt x="6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197" dirty="0">
                  <a:latin typeface="Lato Regular" charset="0"/>
                </a:endParaRPr>
              </a:p>
            </p:txBody>
          </p:sp>
          <p:sp>
            <p:nvSpPr>
              <p:cNvPr id="45" name="Freeform 246"/>
              <p:cNvSpPr>
                <a:spLocks noChangeArrowheads="1"/>
              </p:cNvSpPr>
              <p:nvPr/>
            </p:nvSpPr>
            <p:spPr bwMode="auto">
              <a:xfrm>
                <a:off x="3736182" y="4632325"/>
                <a:ext cx="100012" cy="100012"/>
              </a:xfrm>
              <a:custGeom>
                <a:avLst/>
                <a:gdLst>
                  <a:gd name="T0" fmla="*/ 126 w 278"/>
                  <a:gd name="T1" fmla="*/ 27 h 278"/>
                  <a:gd name="T2" fmla="*/ 126 w 278"/>
                  <a:gd name="T3" fmla="*/ 152 h 278"/>
                  <a:gd name="T4" fmla="*/ 250 w 278"/>
                  <a:gd name="T5" fmla="*/ 152 h 278"/>
                  <a:gd name="T6" fmla="*/ 250 w 278"/>
                  <a:gd name="T7" fmla="*/ 152 h 278"/>
                  <a:gd name="T8" fmla="*/ 138 w 278"/>
                  <a:gd name="T9" fmla="*/ 252 h 278"/>
                  <a:gd name="T10" fmla="*/ 138 w 278"/>
                  <a:gd name="T11" fmla="*/ 252 h 278"/>
                  <a:gd name="T12" fmla="*/ 25 w 278"/>
                  <a:gd name="T13" fmla="*/ 139 h 278"/>
                  <a:gd name="T14" fmla="*/ 25 w 278"/>
                  <a:gd name="T15" fmla="*/ 139 h 278"/>
                  <a:gd name="T16" fmla="*/ 126 w 278"/>
                  <a:gd name="T17" fmla="*/ 27 h 278"/>
                  <a:gd name="T18" fmla="*/ 250 w 278"/>
                  <a:gd name="T19" fmla="*/ 126 h 278"/>
                  <a:gd name="T20" fmla="*/ 150 w 278"/>
                  <a:gd name="T21" fmla="*/ 126 h 278"/>
                  <a:gd name="T22" fmla="*/ 150 w 278"/>
                  <a:gd name="T23" fmla="*/ 27 h 278"/>
                  <a:gd name="T24" fmla="*/ 150 w 278"/>
                  <a:gd name="T25" fmla="*/ 27 h 278"/>
                  <a:gd name="T26" fmla="*/ 250 w 278"/>
                  <a:gd name="T27" fmla="*/ 126 h 278"/>
                  <a:gd name="T28" fmla="*/ 138 w 278"/>
                  <a:gd name="T29" fmla="*/ 277 h 278"/>
                  <a:gd name="T30" fmla="*/ 138 w 278"/>
                  <a:gd name="T31" fmla="*/ 277 h 278"/>
                  <a:gd name="T32" fmla="*/ 277 w 278"/>
                  <a:gd name="T33" fmla="*/ 139 h 278"/>
                  <a:gd name="T34" fmla="*/ 277 w 278"/>
                  <a:gd name="T35" fmla="*/ 139 h 278"/>
                  <a:gd name="T36" fmla="*/ 138 w 278"/>
                  <a:gd name="T37" fmla="*/ 0 h 278"/>
                  <a:gd name="T38" fmla="*/ 138 w 278"/>
                  <a:gd name="T39" fmla="*/ 0 h 278"/>
                  <a:gd name="T40" fmla="*/ 0 w 278"/>
                  <a:gd name="T41" fmla="*/ 139 h 278"/>
                  <a:gd name="T42" fmla="*/ 0 w 278"/>
                  <a:gd name="T43" fmla="*/ 139 h 278"/>
                  <a:gd name="T44" fmla="*/ 138 w 278"/>
                  <a:gd name="T45" fmla="*/ 277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8" h="278">
                    <a:moveTo>
                      <a:pt x="126" y="27"/>
                    </a:moveTo>
                    <a:lnTo>
                      <a:pt x="126" y="152"/>
                    </a:lnTo>
                    <a:lnTo>
                      <a:pt x="250" y="152"/>
                    </a:lnTo>
                    <a:lnTo>
                      <a:pt x="250" y="152"/>
                    </a:lnTo>
                    <a:cubicBezTo>
                      <a:pt x="244" y="208"/>
                      <a:pt x="197" y="252"/>
                      <a:pt x="138" y="252"/>
                    </a:cubicBezTo>
                    <a:lnTo>
                      <a:pt x="138" y="252"/>
                    </a:lnTo>
                    <a:cubicBezTo>
                      <a:pt x="76" y="252"/>
                      <a:pt x="25" y="202"/>
                      <a:pt x="25" y="139"/>
                    </a:cubicBezTo>
                    <a:lnTo>
                      <a:pt x="25" y="139"/>
                    </a:lnTo>
                    <a:cubicBezTo>
                      <a:pt x="25" y="80"/>
                      <a:pt x="70" y="33"/>
                      <a:pt x="126" y="27"/>
                    </a:cubicBezTo>
                    <a:close/>
                    <a:moveTo>
                      <a:pt x="250" y="126"/>
                    </a:moveTo>
                    <a:lnTo>
                      <a:pt x="150" y="126"/>
                    </a:lnTo>
                    <a:lnTo>
                      <a:pt x="150" y="27"/>
                    </a:lnTo>
                    <a:lnTo>
                      <a:pt x="150" y="27"/>
                    </a:lnTo>
                    <a:cubicBezTo>
                      <a:pt x="204" y="33"/>
                      <a:pt x="244" y="74"/>
                      <a:pt x="250" y="126"/>
                    </a:cubicBezTo>
                    <a:close/>
                    <a:moveTo>
                      <a:pt x="138" y="277"/>
                    </a:moveTo>
                    <a:lnTo>
                      <a:pt x="138" y="277"/>
                    </a:lnTo>
                    <a:cubicBezTo>
                      <a:pt x="215" y="277"/>
                      <a:pt x="277" y="216"/>
                      <a:pt x="277" y="139"/>
                    </a:cubicBezTo>
                    <a:lnTo>
                      <a:pt x="277" y="139"/>
                    </a:lnTo>
                    <a:cubicBezTo>
                      <a:pt x="277" y="63"/>
                      <a:pt x="215" y="0"/>
                      <a:pt x="138" y="0"/>
                    </a:cubicBezTo>
                    <a:lnTo>
                      <a:pt x="138" y="0"/>
                    </a:lnTo>
                    <a:cubicBezTo>
                      <a:pt x="62" y="0"/>
                      <a:pt x="0" y="63"/>
                      <a:pt x="0" y="139"/>
                    </a:cubicBezTo>
                    <a:lnTo>
                      <a:pt x="0" y="139"/>
                    </a:lnTo>
                    <a:cubicBezTo>
                      <a:pt x="0" y="216"/>
                      <a:pt x="62" y="277"/>
                      <a:pt x="138" y="2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197" dirty="0">
                  <a:latin typeface="Lato Regular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5E77B-B81A-42A8-AB2A-6BA18ACCA0FD}"/>
              </a:ext>
            </a:extLst>
          </p:cNvPr>
          <p:cNvGrpSpPr/>
          <p:nvPr/>
        </p:nvGrpSpPr>
        <p:grpSpPr>
          <a:xfrm>
            <a:off x="9288113" y="10609627"/>
            <a:ext cx="11564667" cy="2460757"/>
            <a:chOff x="9288113" y="10609627"/>
            <a:chExt cx="11564667" cy="2460757"/>
          </a:xfrm>
        </p:grpSpPr>
        <p:sp>
          <p:nvSpPr>
            <p:cNvPr id="34" name="TextBox 33"/>
            <p:cNvSpPr txBox="1"/>
            <p:nvPr/>
          </p:nvSpPr>
          <p:spPr>
            <a:xfrm>
              <a:off x="11353886" y="10609627"/>
              <a:ext cx="1754326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Stability</a:t>
              </a:r>
            </a:p>
          </p:txBody>
        </p:sp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11243339" y="11260591"/>
              <a:ext cx="9609441" cy="180979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300"/>
                </a:lnSpc>
              </a:pPr>
              <a:r>
                <a: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rPr>
                <a:t>Back-office repetitive and transactional tasks, that doesn’t change very often and might be subject to regulatory compliance are better candidates to RPA.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9288113" y="10834209"/>
              <a:ext cx="1601804" cy="16018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9674550" y="11157384"/>
              <a:ext cx="811671" cy="737884"/>
              <a:chOff x="2790820" y="6602587"/>
              <a:chExt cx="1068508" cy="971373"/>
            </a:xfrm>
            <a:solidFill>
              <a:schemeClr val="bg1"/>
            </a:solidFill>
          </p:grpSpPr>
          <p:sp>
            <p:nvSpPr>
              <p:cNvPr id="47" name="Freeform 46"/>
              <p:cNvSpPr>
                <a:spLocks noChangeArrowheads="1"/>
              </p:cNvSpPr>
              <p:nvPr/>
            </p:nvSpPr>
            <p:spPr bwMode="auto">
              <a:xfrm>
                <a:off x="2790820" y="7165984"/>
                <a:ext cx="1068508" cy="407976"/>
              </a:xfrm>
              <a:custGeom>
                <a:avLst/>
                <a:gdLst>
                  <a:gd name="T0" fmla="*/ 18 w 484"/>
                  <a:gd name="T1" fmla="*/ 165 h 184"/>
                  <a:gd name="T2" fmla="*/ 18 w 484"/>
                  <a:gd name="T3" fmla="*/ 165 h 184"/>
                  <a:gd name="T4" fmla="*/ 116 w 484"/>
                  <a:gd name="T5" fmla="*/ 22 h 184"/>
                  <a:gd name="T6" fmla="*/ 116 w 484"/>
                  <a:gd name="T7" fmla="*/ 22 h 184"/>
                  <a:gd name="T8" fmla="*/ 242 w 484"/>
                  <a:gd name="T9" fmla="*/ 92 h 184"/>
                  <a:gd name="T10" fmla="*/ 242 w 484"/>
                  <a:gd name="T11" fmla="*/ 92 h 184"/>
                  <a:gd name="T12" fmla="*/ 369 w 484"/>
                  <a:gd name="T13" fmla="*/ 22 h 184"/>
                  <a:gd name="T14" fmla="*/ 369 w 484"/>
                  <a:gd name="T15" fmla="*/ 22 h 184"/>
                  <a:gd name="T16" fmla="*/ 465 w 484"/>
                  <a:gd name="T17" fmla="*/ 165 h 184"/>
                  <a:gd name="T18" fmla="*/ 18 w 484"/>
                  <a:gd name="T19" fmla="*/ 165 h 184"/>
                  <a:gd name="T20" fmla="*/ 369 w 484"/>
                  <a:gd name="T21" fmla="*/ 2 h 184"/>
                  <a:gd name="T22" fmla="*/ 369 w 484"/>
                  <a:gd name="T23" fmla="*/ 2 h 184"/>
                  <a:gd name="T24" fmla="*/ 357 w 484"/>
                  <a:gd name="T25" fmla="*/ 7 h 184"/>
                  <a:gd name="T26" fmla="*/ 357 w 484"/>
                  <a:gd name="T27" fmla="*/ 7 h 184"/>
                  <a:gd name="T28" fmla="*/ 242 w 484"/>
                  <a:gd name="T29" fmla="*/ 74 h 184"/>
                  <a:gd name="T30" fmla="*/ 242 w 484"/>
                  <a:gd name="T31" fmla="*/ 74 h 184"/>
                  <a:gd name="T32" fmla="*/ 126 w 484"/>
                  <a:gd name="T33" fmla="*/ 7 h 184"/>
                  <a:gd name="T34" fmla="*/ 126 w 484"/>
                  <a:gd name="T35" fmla="*/ 7 h 184"/>
                  <a:gd name="T36" fmla="*/ 114 w 484"/>
                  <a:gd name="T37" fmla="*/ 2 h 184"/>
                  <a:gd name="T38" fmla="*/ 114 w 484"/>
                  <a:gd name="T39" fmla="*/ 2 h 184"/>
                  <a:gd name="T40" fmla="*/ 0 w 484"/>
                  <a:gd name="T41" fmla="*/ 173 h 184"/>
                  <a:gd name="T42" fmla="*/ 0 w 484"/>
                  <a:gd name="T43" fmla="*/ 173 h 184"/>
                  <a:gd name="T44" fmla="*/ 2 w 484"/>
                  <a:gd name="T45" fmla="*/ 179 h 184"/>
                  <a:gd name="T46" fmla="*/ 2 w 484"/>
                  <a:gd name="T47" fmla="*/ 179 h 184"/>
                  <a:gd name="T48" fmla="*/ 9 w 484"/>
                  <a:gd name="T49" fmla="*/ 183 h 184"/>
                  <a:gd name="T50" fmla="*/ 475 w 484"/>
                  <a:gd name="T51" fmla="*/ 183 h 184"/>
                  <a:gd name="T52" fmla="*/ 475 w 484"/>
                  <a:gd name="T53" fmla="*/ 183 h 184"/>
                  <a:gd name="T54" fmla="*/ 481 w 484"/>
                  <a:gd name="T55" fmla="*/ 179 h 184"/>
                  <a:gd name="T56" fmla="*/ 481 w 484"/>
                  <a:gd name="T57" fmla="*/ 179 h 184"/>
                  <a:gd name="T58" fmla="*/ 483 w 484"/>
                  <a:gd name="T59" fmla="*/ 173 h 184"/>
                  <a:gd name="T60" fmla="*/ 483 w 484"/>
                  <a:gd name="T61" fmla="*/ 173 h 184"/>
                  <a:gd name="T62" fmla="*/ 369 w 484"/>
                  <a:gd name="T63" fmla="*/ 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4" h="184">
                    <a:moveTo>
                      <a:pt x="18" y="165"/>
                    </a:moveTo>
                    <a:lnTo>
                      <a:pt x="18" y="165"/>
                    </a:lnTo>
                    <a:cubicBezTo>
                      <a:pt x="20" y="139"/>
                      <a:pt x="34" y="63"/>
                      <a:pt x="116" y="22"/>
                    </a:cubicBezTo>
                    <a:lnTo>
                      <a:pt x="116" y="22"/>
                    </a:lnTo>
                    <a:cubicBezTo>
                      <a:pt x="143" y="65"/>
                      <a:pt x="191" y="92"/>
                      <a:pt x="242" y="92"/>
                    </a:cubicBezTo>
                    <a:lnTo>
                      <a:pt x="242" y="92"/>
                    </a:lnTo>
                    <a:cubicBezTo>
                      <a:pt x="293" y="92"/>
                      <a:pt x="342" y="65"/>
                      <a:pt x="369" y="22"/>
                    </a:cubicBezTo>
                    <a:lnTo>
                      <a:pt x="369" y="22"/>
                    </a:lnTo>
                    <a:cubicBezTo>
                      <a:pt x="449" y="63"/>
                      <a:pt x="463" y="139"/>
                      <a:pt x="465" y="165"/>
                    </a:cubicBezTo>
                    <a:lnTo>
                      <a:pt x="18" y="165"/>
                    </a:lnTo>
                    <a:close/>
                    <a:moveTo>
                      <a:pt x="369" y="2"/>
                    </a:moveTo>
                    <a:lnTo>
                      <a:pt x="369" y="2"/>
                    </a:lnTo>
                    <a:cubicBezTo>
                      <a:pt x="365" y="0"/>
                      <a:pt x="360" y="2"/>
                      <a:pt x="357" y="7"/>
                    </a:cubicBezTo>
                    <a:lnTo>
                      <a:pt x="357" y="7"/>
                    </a:lnTo>
                    <a:cubicBezTo>
                      <a:pt x="334" y="49"/>
                      <a:pt x="289" y="74"/>
                      <a:pt x="242" y="74"/>
                    </a:cubicBezTo>
                    <a:lnTo>
                      <a:pt x="242" y="74"/>
                    </a:lnTo>
                    <a:cubicBezTo>
                      <a:pt x="194" y="74"/>
                      <a:pt x="150" y="49"/>
                      <a:pt x="126" y="7"/>
                    </a:cubicBezTo>
                    <a:lnTo>
                      <a:pt x="126" y="7"/>
                    </a:lnTo>
                    <a:cubicBezTo>
                      <a:pt x="124" y="2"/>
                      <a:pt x="119" y="0"/>
                      <a:pt x="114" y="2"/>
                    </a:cubicBezTo>
                    <a:lnTo>
                      <a:pt x="114" y="2"/>
                    </a:lnTo>
                    <a:cubicBezTo>
                      <a:pt x="1" y="54"/>
                      <a:pt x="0" y="172"/>
                      <a:pt x="0" y="173"/>
                    </a:cubicBezTo>
                    <a:lnTo>
                      <a:pt x="0" y="173"/>
                    </a:lnTo>
                    <a:cubicBezTo>
                      <a:pt x="0" y="177"/>
                      <a:pt x="1" y="178"/>
                      <a:pt x="2" y="179"/>
                    </a:cubicBezTo>
                    <a:lnTo>
                      <a:pt x="2" y="179"/>
                    </a:lnTo>
                    <a:cubicBezTo>
                      <a:pt x="4" y="181"/>
                      <a:pt x="6" y="183"/>
                      <a:pt x="9" y="183"/>
                    </a:cubicBezTo>
                    <a:lnTo>
                      <a:pt x="475" y="183"/>
                    </a:lnTo>
                    <a:lnTo>
                      <a:pt x="475" y="183"/>
                    </a:lnTo>
                    <a:cubicBezTo>
                      <a:pt x="477" y="183"/>
                      <a:pt x="479" y="181"/>
                      <a:pt x="481" y="179"/>
                    </a:cubicBezTo>
                    <a:lnTo>
                      <a:pt x="481" y="179"/>
                    </a:lnTo>
                    <a:cubicBezTo>
                      <a:pt x="483" y="178"/>
                      <a:pt x="483" y="177"/>
                      <a:pt x="483" y="173"/>
                    </a:cubicBezTo>
                    <a:lnTo>
                      <a:pt x="483" y="173"/>
                    </a:lnTo>
                    <a:cubicBezTo>
                      <a:pt x="483" y="172"/>
                      <a:pt x="482" y="54"/>
                      <a:pt x="369" y="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197" dirty="0">
                  <a:latin typeface="Lato Regular" charset="0"/>
                </a:endParaRPr>
              </a:p>
            </p:txBody>
          </p:sp>
          <p:sp>
            <p:nvSpPr>
              <p:cNvPr id="48" name="Freeform 47"/>
              <p:cNvSpPr>
                <a:spLocks noChangeArrowheads="1"/>
              </p:cNvSpPr>
              <p:nvPr/>
            </p:nvSpPr>
            <p:spPr bwMode="auto">
              <a:xfrm>
                <a:off x="3101657" y="6602587"/>
                <a:ext cx="446830" cy="660533"/>
              </a:xfrm>
              <a:custGeom>
                <a:avLst/>
                <a:gdLst>
                  <a:gd name="T0" fmla="*/ 18 w 204"/>
                  <a:gd name="T1" fmla="*/ 102 h 299"/>
                  <a:gd name="T2" fmla="*/ 18 w 204"/>
                  <a:gd name="T3" fmla="*/ 102 h 299"/>
                  <a:gd name="T4" fmla="*/ 102 w 204"/>
                  <a:gd name="T5" fmla="*/ 18 h 299"/>
                  <a:gd name="T6" fmla="*/ 102 w 204"/>
                  <a:gd name="T7" fmla="*/ 18 h 299"/>
                  <a:gd name="T8" fmla="*/ 187 w 204"/>
                  <a:gd name="T9" fmla="*/ 102 h 299"/>
                  <a:gd name="T10" fmla="*/ 187 w 204"/>
                  <a:gd name="T11" fmla="*/ 196 h 299"/>
                  <a:gd name="T12" fmla="*/ 187 w 204"/>
                  <a:gd name="T13" fmla="*/ 196 h 299"/>
                  <a:gd name="T14" fmla="*/ 102 w 204"/>
                  <a:gd name="T15" fmla="*/ 280 h 299"/>
                  <a:gd name="T16" fmla="*/ 102 w 204"/>
                  <a:gd name="T17" fmla="*/ 280 h 299"/>
                  <a:gd name="T18" fmla="*/ 18 w 204"/>
                  <a:gd name="T19" fmla="*/ 196 h 299"/>
                  <a:gd name="T20" fmla="*/ 18 w 204"/>
                  <a:gd name="T21" fmla="*/ 102 h 299"/>
                  <a:gd name="T22" fmla="*/ 102 w 204"/>
                  <a:gd name="T23" fmla="*/ 298 h 299"/>
                  <a:gd name="T24" fmla="*/ 102 w 204"/>
                  <a:gd name="T25" fmla="*/ 298 h 299"/>
                  <a:gd name="T26" fmla="*/ 203 w 204"/>
                  <a:gd name="T27" fmla="*/ 196 h 299"/>
                  <a:gd name="T28" fmla="*/ 203 w 204"/>
                  <a:gd name="T29" fmla="*/ 102 h 299"/>
                  <a:gd name="T30" fmla="*/ 203 w 204"/>
                  <a:gd name="T31" fmla="*/ 102 h 299"/>
                  <a:gd name="T32" fmla="*/ 102 w 204"/>
                  <a:gd name="T33" fmla="*/ 0 h 299"/>
                  <a:gd name="T34" fmla="*/ 102 w 204"/>
                  <a:gd name="T35" fmla="*/ 0 h 299"/>
                  <a:gd name="T36" fmla="*/ 0 w 204"/>
                  <a:gd name="T37" fmla="*/ 102 h 299"/>
                  <a:gd name="T38" fmla="*/ 0 w 204"/>
                  <a:gd name="T39" fmla="*/ 196 h 299"/>
                  <a:gd name="T40" fmla="*/ 0 w 204"/>
                  <a:gd name="T41" fmla="*/ 196 h 299"/>
                  <a:gd name="T42" fmla="*/ 102 w 204"/>
                  <a:gd name="T43" fmla="*/ 29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4" h="299">
                    <a:moveTo>
                      <a:pt x="18" y="102"/>
                    </a:moveTo>
                    <a:lnTo>
                      <a:pt x="18" y="102"/>
                    </a:lnTo>
                    <a:cubicBezTo>
                      <a:pt x="18" y="56"/>
                      <a:pt x="55" y="18"/>
                      <a:pt x="102" y="18"/>
                    </a:cubicBezTo>
                    <a:lnTo>
                      <a:pt x="102" y="18"/>
                    </a:lnTo>
                    <a:cubicBezTo>
                      <a:pt x="148" y="18"/>
                      <a:pt x="187" y="56"/>
                      <a:pt x="187" y="102"/>
                    </a:cubicBezTo>
                    <a:lnTo>
                      <a:pt x="187" y="196"/>
                    </a:lnTo>
                    <a:lnTo>
                      <a:pt x="187" y="196"/>
                    </a:lnTo>
                    <a:cubicBezTo>
                      <a:pt x="187" y="242"/>
                      <a:pt x="148" y="280"/>
                      <a:pt x="102" y="280"/>
                    </a:cubicBezTo>
                    <a:lnTo>
                      <a:pt x="102" y="280"/>
                    </a:lnTo>
                    <a:cubicBezTo>
                      <a:pt x="55" y="280"/>
                      <a:pt x="18" y="242"/>
                      <a:pt x="18" y="196"/>
                    </a:cubicBezTo>
                    <a:lnTo>
                      <a:pt x="18" y="102"/>
                    </a:lnTo>
                    <a:close/>
                    <a:moveTo>
                      <a:pt x="102" y="298"/>
                    </a:moveTo>
                    <a:lnTo>
                      <a:pt x="102" y="298"/>
                    </a:lnTo>
                    <a:cubicBezTo>
                      <a:pt x="158" y="298"/>
                      <a:pt x="203" y="251"/>
                      <a:pt x="203" y="196"/>
                    </a:cubicBezTo>
                    <a:lnTo>
                      <a:pt x="203" y="102"/>
                    </a:lnTo>
                    <a:lnTo>
                      <a:pt x="203" y="102"/>
                    </a:lnTo>
                    <a:cubicBezTo>
                      <a:pt x="203" y="46"/>
                      <a:pt x="158" y="0"/>
                      <a:pt x="102" y="0"/>
                    </a:cubicBezTo>
                    <a:lnTo>
                      <a:pt x="102" y="0"/>
                    </a:lnTo>
                    <a:cubicBezTo>
                      <a:pt x="46" y="0"/>
                      <a:pt x="0" y="46"/>
                      <a:pt x="0" y="102"/>
                    </a:cubicBezTo>
                    <a:lnTo>
                      <a:pt x="0" y="196"/>
                    </a:lnTo>
                    <a:lnTo>
                      <a:pt x="0" y="196"/>
                    </a:lnTo>
                    <a:cubicBezTo>
                      <a:pt x="0" y="251"/>
                      <a:pt x="46" y="298"/>
                      <a:pt x="102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197" dirty="0">
                  <a:latin typeface="Lato Regular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C8EF9-1535-4A6B-8B5E-04AAAEE97AAA}"/>
              </a:ext>
            </a:extLst>
          </p:cNvPr>
          <p:cNvGrpSpPr/>
          <p:nvPr/>
        </p:nvGrpSpPr>
        <p:grpSpPr>
          <a:xfrm>
            <a:off x="10550371" y="5392691"/>
            <a:ext cx="11564667" cy="1909324"/>
            <a:chOff x="10550371" y="5392691"/>
            <a:chExt cx="11564667" cy="1909324"/>
          </a:xfrm>
        </p:grpSpPr>
        <p:sp>
          <p:nvSpPr>
            <p:cNvPr id="38" name="TextBox 37"/>
            <p:cNvSpPr txBox="1"/>
            <p:nvPr/>
          </p:nvSpPr>
          <p:spPr>
            <a:xfrm>
              <a:off x="12616144" y="5392691"/>
              <a:ext cx="2343077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Complexity</a:t>
              </a:r>
            </a:p>
          </p:txBody>
        </p:sp>
        <p:sp>
          <p:nvSpPr>
            <p:cNvPr id="39" name="Subtitle 2"/>
            <p:cNvSpPr txBox="1">
              <a:spLocks/>
            </p:cNvSpPr>
            <p:nvPr/>
          </p:nvSpPr>
          <p:spPr>
            <a:xfrm>
              <a:off x="12505597" y="6043655"/>
              <a:ext cx="9609441" cy="125836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300"/>
                </a:lnSpc>
              </a:pPr>
              <a:r>
                <a: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rPr>
                <a:t>We can automate simple or complex tasks. Start small, gain trust, grow.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0550371" y="5648950"/>
              <a:ext cx="1601804" cy="16018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15"/>
            <p:cNvSpPr>
              <a:spLocks noChangeArrowheads="1"/>
            </p:cNvSpPr>
            <p:nvPr/>
          </p:nvSpPr>
          <p:spPr bwMode="auto">
            <a:xfrm>
              <a:off x="11024160" y="6107720"/>
              <a:ext cx="697003" cy="697003"/>
            </a:xfrm>
            <a:custGeom>
              <a:avLst/>
              <a:gdLst>
                <a:gd name="T0" fmla="*/ 430 w 490"/>
                <a:gd name="T1" fmla="*/ 233 h 489"/>
                <a:gd name="T2" fmla="*/ 472 w 490"/>
                <a:gd name="T3" fmla="*/ 303 h 489"/>
                <a:gd name="T4" fmla="*/ 430 w 490"/>
                <a:gd name="T5" fmla="*/ 372 h 489"/>
                <a:gd name="T6" fmla="*/ 413 w 490"/>
                <a:gd name="T7" fmla="*/ 379 h 489"/>
                <a:gd name="T8" fmla="*/ 372 w 490"/>
                <a:gd name="T9" fmla="*/ 382 h 489"/>
                <a:gd name="T10" fmla="*/ 392 w 490"/>
                <a:gd name="T11" fmla="*/ 223 h 489"/>
                <a:gd name="T12" fmla="*/ 413 w 490"/>
                <a:gd name="T13" fmla="*/ 226 h 489"/>
                <a:gd name="T14" fmla="*/ 255 w 490"/>
                <a:gd name="T15" fmla="*/ 471 h 489"/>
                <a:gd name="T16" fmla="*/ 274 w 490"/>
                <a:gd name="T17" fmla="*/ 458 h 489"/>
                <a:gd name="T18" fmla="*/ 292 w 490"/>
                <a:gd name="T19" fmla="*/ 471 h 489"/>
                <a:gd name="T20" fmla="*/ 117 w 490"/>
                <a:gd name="T21" fmla="*/ 223 h 489"/>
                <a:gd name="T22" fmla="*/ 97 w 490"/>
                <a:gd name="T23" fmla="*/ 382 h 489"/>
                <a:gd name="T24" fmla="*/ 77 w 490"/>
                <a:gd name="T25" fmla="*/ 379 h 489"/>
                <a:gd name="T26" fmla="*/ 77 w 490"/>
                <a:gd name="T27" fmla="*/ 226 h 489"/>
                <a:gd name="T28" fmla="*/ 117 w 490"/>
                <a:gd name="T29" fmla="*/ 223 h 489"/>
                <a:gd name="T30" fmla="*/ 59 w 490"/>
                <a:gd name="T31" fmla="*/ 371 h 489"/>
                <a:gd name="T32" fmla="*/ 18 w 490"/>
                <a:gd name="T33" fmla="*/ 303 h 489"/>
                <a:gd name="T34" fmla="*/ 59 w 490"/>
                <a:gd name="T35" fmla="*/ 371 h 489"/>
                <a:gd name="T36" fmla="*/ 424 w 490"/>
                <a:gd name="T37" fmla="*/ 212 h 489"/>
                <a:gd name="T38" fmla="*/ 401 w 490"/>
                <a:gd name="T39" fmla="*/ 155 h 489"/>
                <a:gd name="T40" fmla="*/ 245 w 490"/>
                <a:gd name="T41" fmla="*/ 0 h 489"/>
                <a:gd name="T42" fmla="*/ 88 w 490"/>
                <a:gd name="T43" fmla="*/ 155 h 489"/>
                <a:gd name="T44" fmla="*/ 88 w 490"/>
                <a:gd name="T45" fmla="*/ 207 h 489"/>
                <a:gd name="T46" fmla="*/ 65 w 490"/>
                <a:gd name="T47" fmla="*/ 212 h 489"/>
                <a:gd name="T48" fmla="*/ 0 w 490"/>
                <a:gd name="T49" fmla="*/ 303 h 489"/>
                <a:gd name="T50" fmla="*/ 65 w 490"/>
                <a:gd name="T51" fmla="*/ 394 h 489"/>
                <a:gd name="T52" fmla="*/ 126 w 490"/>
                <a:gd name="T53" fmla="*/ 399 h 489"/>
                <a:gd name="T54" fmla="*/ 135 w 490"/>
                <a:gd name="T55" fmla="*/ 390 h 489"/>
                <a:gd name="T56" fmla="*/ 135 w 490"/>
                <a:gd name="T57" fmla="*/ 214 h 489"/>
                <a:gd name="T58" fmla="*/ 106 w 490"/>
                <a:gd name="T59" fmla="*/ 206 h 489"/>
                <a:gd name="T60" fmla="*/ 106 w 490"/>
                <a:gd name="T61" fmla="*/ 155 h 489"/>
                <a:gd name="T62" fmla="*/ 245 w 490"/>
                <a:gd name="T63" fmla="*/ 17 h 489"/>
                <a:gd name="T64" fmla="*/ 383 w 490"/>
                <a:gd name="T65" fmla="*/ 206 h 489"/>
                <a:gd name="T66" fmla="*/ 363 w 490"/>
                <a:gd name="T67" fmla="*/ 206 h 489"/>
                <a:gd name="T68" fmla="*/ 354 w 490"/>
                <a:gd name="T69" fmla="*/ 390 h 489"/>
                <a:gd name="T70" fmla="*/ 363 w 490"/>
                <a:gd name="T71" fmla="*/ 399 h 489"/>
                <a:gd name="T72" fmla="*/ 383 w 490"/>
                <a:gd name="T73" fmla="*/ 449 h 489"/>
                <a:gd name="T74" fmla="*/ 383 w 490"/>
                <a:gd name="T75" fmla="*/ 450 h 489"/>
                <a:gd name="T76" fmla="*/ 377 w 490"/>
                <a:gd name="T77" fmla="*/ 464 h 489"/>
                <a:gd name="T78" fmla="*/ 363 w 490"/>
                <a:gd name="T79" fmla="*/ 471 h 489"/>
                <a:gd name="T80" fmla="*/ 310 w 490"/>
                <a:gd name="T81" fmla="*/ 471 h 489"/>
                <a:gd name="T82" fmla="*/ 301 w 490"/>
                <a:gd name="T83" fmla="*/ 452 h 489"/>
                <a:gd name="T84" fmla="*/ 274 w 490"/>
                <a:gd name="T85" fmla="*/ 440 h 489"/>
                <a:gd name="T86" fmla="*/ 236 w 490"/>
                <a:gd name="T87" fmla="*/ 480 h 489"/>
                <a:gd name="T88" fmla="*/ 303 w 490"/>
                <a:gd name="T89" fmla="*/ 488 h 489"/>
                <a:gd name="T90" fmla="*/ 363 w 490"/>
                <a:gd name="T91" fmla="*/ 488 h 489"/>
                <a:gd name="T92" fmla="*/ 390 w 490"/>
                <a:gd name="T93" fmla="*/ 476 h 489"/>
                <a:gd name="T94" fmla="*/ 401 w 490"/>
                <a:gd name="T95" fmla="*/ 450 h 489"/>
                <a:gd name="T96" fmla="*/ 401 w 490"/>
                <a:gd name="T97" fmla="*/ 398 h 489"/>
                <a:gd name="T98" fmla="*/ 424 w 490"/>
                <a:gd name="T99" fmla="*/ 394 h 489"/>
                <a:gd name="T100" fmla="*/ 489 w 490"/>
                <a:gd name="T101" fmla="*/ 303 h 489"/>
                <a:gd name="T102" fmla="*/ 424 w 490"/>
                <a:gd name="T103" fmla="*/ 21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0" h="489">
                  <a:moveTo>
                    <a:pt x="430" y="372"/>
                  </a:moveTo>
                  <a:lnTo>
                    <a:pt x="430" y="233"/>
                  </a:lnTo>
                  <a:lnTo>
                    <a:pt x="430" y="233"/>
                  </a:lnTo>
                  <a:cubicBezTo>
                    <a:pt x="456" y="247"/>
                    <a:pt x="472" y="273"/>
                    <a:pt x="472" y="303"/>
                  </a:cubicBezTo>
                  <a:lnTo>
                    <a:pt x="472" y="303"/>
                  </a:lnTo>
                  <a:cubicBezTo>
                    <a:pt x="472" y="332"/>
                    <a:pt x="456" y="358"/>
                    <a:pt x="430" y="372"/>
                  </a:cubicBezTo>
                  <a:close/>
                  <a:moveTo>
                    <a:pt x="413" y="379"/>
                  </a:moveTo>
                  <a:lnTo>
                    <a:pt x="413" y="379"/>
                  </a:lnTo>
                  <a:cubicBezTo>
                    <a:pt x="406" y="381"/>
                    <a:pt x="399" y="382"/>
                    <a:pt x="392" y="382"/>
                  </a:cubicBezTo>
                  <a:lnTo>
                    <a:pt x="372" y="382"/>
                  </a:lnTo>
                  <a:lnTo>
                    <a:pt x="372" y="223"/>
                  </a:lnTo>
                  <a:lnTo>
                    <a:pt x="392" y="223"/>
                  </a:lnTo>
                  <a:lnTo>
                    <a:pt x="392" y="223"/>
                  </a:lnTo>
                  <a:cubicBezTo>
                    <a:pt x="399" y="223"/>
                    <a:pt x="406" y="224"/>
                    <a:pt x="413" y="226"/>
                  </a:cubicBezTo>
                  <a:lnTo>
                    <a:pt x="413" y="379"/>
                  </a:lnTo>
                  <a:close/>
                  <a:moveTo>
                    <a:pt x="255" y="471"/>
                  </a:moveTo>
                  <a:lnTo>
                    <a:pt x="255" y="471"/>
                  </a:lnTo>
                  <a:cubicBezTo>
                    <a:pt x="258" y="463"/>
                    <a:pt x="266" y="458"/>
                    <a:pt x="274" y="458"/>
                  </a:cubicBezTo>
                  <a:lnTo>
                    <a:pt x="274" y="458"/>
                  </a:lnTo>
                  <a:cubicBezTo>
                    <a:pt x="283" y="458"/>
                    <a:pt x="290" y="463"/>
                    <a:pt x="292" y="471"/>
                  </a:cubicBezTo>
                  <a:lnTo>
                    <a:pt x="255" y="471"/>
                  </a:lnTo>
                  <a:close/>
                  <a:moveTo>
                    <a:pt x="117" y="223"/>
                  </a:moveTo>
                  <a:lnTo>
                    <a:pt x="117" y="382"/>
                  </a:lnTo>
                  <a:lnTo>
                    <a:pt x="97" y="382"/>
                  </a:lnTo>
                  <a:lnTo>
                    <a:pt x="97" y="382"/>
                  </a:lnTo>
                  <a:cubicBezTo>
                    <a:pt x="90" y="382"/>
                    <a:pt x="83" y="381"/>
                    <a:pt x="77" y="379"/>
                  </a:cubicBezTo>
                  <a:lnTo>
                    <a:pt x="77" y="226"/>
                  </a:lnTo>
                  <a:lnTo>
                    <a:pt x="77" y="226"/>
                  </a:lnTo>
                  <a:cubicBezTo>
                    <a:pt x="83" y="224"/>
                    <a:pt x="90" y="223"/>
                    <a:pt x="97" y="223"/>
                  </a:cubicBezTo>
                  <a:lnTo>
                    <a:pt x="117" y="223"/>
                  </a:lnTo>
                  <a:close/>
                  <a:moveTo>
                    <a:pt x="59" y="371"/>
                  </a:moveTo>
                  <a:lnTo>
                    <a:pt x="59" y="371"/>
                  </a:lnTo>
                  <a:cubicBezTo>
                    <a:pt x="34" y="357"/>
                    <a:pt x="18" y="331"/>
                    <a:pt x="18" y="303"/>
                  </a:cubicBezTo>
                  <a:lnTo>
                    <a:pt x="18" y="303"/>
                  </a:lnTo>
                  <a:cubicBezTo>
                    <a:pt x="18" y="273"/>
                    <a:pt x="34" y="247"/>
                    <a:pt x="59" y="233"/>
                  </a:cubicBezTo>
                  <a:lnTo>
                    <a:pt x="59" y="371"/>
                  </a:lnTo>
                  <a:close/>
                  <a:moveTo>
                    <a:pt x="424" y="212"/>
                  </a:moveTo>
                  <a:lnTo>
                    <a:pt x="424" y="212"/>
                  </a:lnTo>
                  <a:cubicBezTo>
                    <a:pt x="416" y="209"/>
                    <a:pt x="409" y="207"/>
                    <a:pt x="401" y="207"/>
                  </a:cubicBezTo>
                  <a:lnTo>
                    <a:pt x="401" y="155"/>
                  </a:lnTo>
                  <a:lnTo>
                    <a:pt x="401" y="155"/>
                  </a:lnTo>
                  <a:cubicBezTo>
                    <a:pt x="401" y="69"/>
                    <a:pt x="331" y="0"/>
                    <a:pt x="245" y="0"/>
                  </a:cubicBezTo>
                  <a:lnTo>
                    <a:pt x="245" y="0"/>
                  </a:lnTo>
                  <a:cubicBezTo>
                    <a:pt x="158" y="0"/>
                    <a:pt x="88" y="69"/>
                    <a:pt x="88" y="155"/>
                  </a:cubicBezTo>
                  <a:lnTo>
                    <a:pt x="88" y="207"/>
                  </a:lnTo>
                  <a:lnTo>
                    <a:pt x="88" y="207"/>
                  </a:lnTo>
                  <a:cubicBezTo>
                    <a:pt x="80" y="207"/>
                    <a:pt x="72" y="209"/>
                    <a:pt x="65" y="212"/>
                  </a:cubicBezTo>
                  <a:lnTo>
                    <a:pt x="65" y="212"/>
                  </a:lnTo>
                  <a:cubicBezTo>
                    <a:pt x="27" y="225"/>
                    <a:pt x="0" y="261"/>
                    <a:pt x="0" y="303"/>
                  </a:cubicBezTo>
                  <a:lnTo>
                    <a:pt x="0" y="303"/>
                  </a:lnTo>
                  <a:cubicBezTo>
                    <a:pt x="0" y="343"/>
                    <a:pt x="27" y="380"/>
                    <a:pt x="65" y="394"/>
                  </a:cubicBezTo>
                  <a:lnTo>
                    <a:pt x="65" y="394"/>
                  </a:lnTo>
                  <a:cubicBezTo>
                    <a:pt x="75" y="397"/>
                    <a:pt x="86" y="399"/>
                    <a:pt x="97" y="399"/>
                  </a:cubicBezTo>
                  <a:lnTo>
                    <a:pt x="126" y="399"/>
                  </a:lnTo>
                  <a:lnTo>
                    <a:pt x="126" y="399"/>
                  </a:lnTo>
                  <a:cubicBezTo>
                    <a:pt x="131" y="399"/>
                    <a:pt x="135" y="395"/>
                    <a:pt x="135" y="390"/>
                  </a:cubicBezTo>
                  <a:lnTo>
                    <a:pt x="135" y="214"/>
                  </a:lnTo>
                  <a:lnTo>
                    <a:pt x="135" y="214"/>
                  </a:lnTo>
                  <a:cubicBezTo>
                    <a:pt x="135" y="210"/>
                    <a:pt x="131" y="206"/>
                    <a:pt x="126" y="206"/>
                  </a:cubicBezTo>
                  <a:lnTo>
                    <a:pt x="106" y="206"/>
                  </a:lnTo>
                  <a:lnTo>
                    <a:pt x="106" y="155"/>
                  </a:lnTo>
                  <a:lnTo>
                    <a:pt x="106" y="155"/>
                  </a:lnTo>
                  <a:cubicBezTo>
                    <a:pt x="106" y="79"/>
                    <a:pt x="168" y="17"/>
                    <a:pt x="245" y="17"/>
                  </a:cubicBezTo>
                  <a:lnTo>
                    <a:pt x="245" y="17"/>
                  </a:lnTo>
                  <a:cubicBezTo>
                    <a:pt x="321" y="17"/>
                    <a:pt x="383" y="79"/>
                    <a:pt x="383" y="155"/>
                  </a:cubicBezTo>
                  <a:lnTo>
                    <a:pt x="383" y="206"/>
                  </a:lnTo>
                  <a:lnTo>
                    <a:pt x="363" y="206"/>
                  </a:lnTo>
                  <a:lnTo>
                    <a:pt x="363" y="206"/>
                  </a:lnTo>
                  <a:cubicBezTo>
                    <a:pt x="358" y="206"/>
                    <a:pt x="354" y="210"/>
                    <a:pt x="354" y="214"/>
                  </a:cubicBezTo>
                  <a:lnTo>
                    <a:pt x="354" y="390"/>
                  </a:lnTo>
                  <a:lnTo>
                    <a:pt x="354" y="390"/>
                  </a:lnTo>
                  <a:cubicBezTo>
                    <a:pt x="354" y="395"/>
                    <a:pt x="358" y="399"/>
                    <a:pt x="363" y="399"/>
                  </a:cubicBezTo>
                  <a:lnTo>
                    <a:pt x="383" y="399"/>
                  </a:lnTo>
                  <a:lnTo>
                    <a:pt x="383" y="449"/>
                  </a:lnTo>
                  <a:lnTo>
                    <a:pt x="383" y="450"/>
                  </a:lnTo>
                  <a:lnTo>
                    <a:pt x="383" y="450"/>
                  </a:lnTo>
                  <a:cubicBezTo>
                    <a:pt x="383" y="455"/>
                    <a:pt x="381" y="460"/>
                    <a:pt x="377" y="464"/>
                  </a:cubicBezTo>
                  <a:lnTo>
                    <a:pt x="377" y="464"/>
                  </a:lnTo>
                  <a:cubicBezTo>
                    <a:pt x="374" y="468"/>
                    <a:pt x="369" y="471"/>
                    <a:pt x="363" y="471"/>
                  </a:cubicBezTo>
                  <a:lnTo>
                    <a:pt x="363" y="471"/>
                  </a:lnTo>
                  <a:lnTo>
                    <a:pt x="310" y="471"/>
                  </a:lnTo>
                  <a:lnTo>
                    <a:pt x="310" y="471"/>
                  </a:lnTo>
                  <a:cubicBezTo>
                    <a:pt x="309" y="464"/>
                    <a:pt x="306" y="457"/>
                    <a:pt x="301" y="452"/>
                  </a:cubicBezTo>
                  <a:lnTo>
                    <a:pt x="301" y="452"/>
                  </a:lnTo>
                  <a:cubicBezTo>
                    <a:pt x="293" y="445"/>
                    <a:pt x="284" y="440"/>
                    <a:pt x="274" y="440"/>
                  </a:cubicBezTo>
                  <a:lnTo>
                    <a:pt x="274" y="440"/>
                  </a:lnTo>
                  <a:cubicBezTo>
                    <a:pt x="253" y="440"/>
                    <a:pt x="236" y="458"/>
                    <a:pt x="236" y="480"/>
                  </a:cubicBezTo>
                  <a:lnTo>
                    <a:pt x="236" y="480"/>
                  </a:lnTo>
                  <a:cubicBezTo>
                    <a:pt x="236" y="484"/>
                    <a:pt x="240" y="488"/>
                    <a:pt x="245" y="488"/>
                  </a:cubicBezTo>
                  <a:lnTo>
                    <a:pt x="303" y="488"/>
                  </a:lnTo>
                  <a:lnTo>
                    <a:pt x="363" y="488"/>
                  </a:lnTo>
                  <a:lnTo>
                    <a:pt x="363" y="488"/>
                  </a:lnTo>
                  <a:lnTo>
                    <a:pt x="363" y="488"/>
                  </a:lnTo>
                  <a:cubicBezTo>
                    <a:pt x="373" y="488"/>
                    <a:pt x="382" y="483"/>
                    <a:pt x="390" y="476"/>
                  </a:cubicBezTo>
                  <a:lnTo>
                    <a:pt x="390" y="476"/>
                  </a:lnTo>
                  <a:cubicBezTo>
                    <a:pt x="397" y="470"/>
                    <a:pt x="401" y="460"/>
                    <a:pt x="401" y="450"/>
                  </a:cubicBezTo>
                  <a:lnTo>
                    <a:pt x="401" y="449"/>
                  </a:lnTo>
                  <a:lnTo>
                    <a:pt x="401" y="398"/>
                  </a:lnTo>
                  <a:lnTo>
                    <a:pt x="401" y="398"/>
                  </a:lnTo>
                  <a:cubicBezTo>
                    <a:pt x="409" y="397"/>
                    <a:pt x="417" y="396"/>
                    <a:pt x="424" y="394"/>
                  </a:cubicBezTo>
                  <a:lnTo>
                    <a:pt x="424" y="394"/>
                  </a:lnTo>
                  <a:cubicBezTo>
                    <a:pt x="463" y="380"/>
                    <a:pt x="489" y="344"/>
                    <a:pt x="489" y="303"/>
                  </a:cubicBezTo>
                  <a:lnTo>
                    <a:pt x="489" y="303"/>
                  </a:lnTo>
                  <a:cubicBezTo>
                    <a:pt x="489" y="261"/>
                    <a:pt x="463" y="225"/>
                    <a:pt x="42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Lato Regular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A0232A-EB64-434D-8354-5C10218288C3}"/>
              </a:ext>
            </a:extLst>
          </p:cNvPr>
          <p:cNvGrpSpPr/>
          <p:nvPr/>
        </p:nvGrpSpPr>
        <p:grpSpPr>
          <a:xfrm>
            <a:off x="9876582" y="8018660"/>
            <a:ext cx="11564667" cy="1909324"/>
            <a:chOff x="9876582" y="8018660"/>
            <a:chExt cx="11564667" cy="1909324"/>
          </a:xfrm>
        </p:grpSpPr>
        <p:sp>
          <p:nvSpPr>
            <p:cNvPr id="50" name="TextBox 49"/>
            <p:cNvSpPr txBox="1"/>
            <p:nvPr/>
          </p:nvSpPr>
          <p:spPr>
            <a:xfrm>
              <a:off x="11942355" y="8018660"/>
              <a:ext cx="1654043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fontAlgn="base"/>
              <a:r>
                <a:rPr lang="en-GB" b="1" dirty="0"/>
                <a:t>Volume</a:t>
              </a: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11831808" y="8669624"/>
              <a:ext cx="9609441" cy="125836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300"/>
                </a:lnSpc>
              </a:pPr>
              <a:r>
                <a: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rPr>
                <a:t>The higher volume of request, the higher the benefit. Robots work 24/7/365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9876582" y="8243242"/>
              <a:ext cx="1601804" cy="16018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263019" y="8566417"/>
              <a:ext cx="811671" cy="737884"/>
              <a:chOff x="2790820" y="6602587"/>
              <a:chExt cx="1068508" cy="971373"/>
            </a:xfrm>
            <a:solidFill>
              <a:schemeClr val="bg1"/>
            </a:solidFill>
          </p:grpSpPr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2790820" y="7165984"/>
                <a:ext cx="1068508" cy="407976"/>
              </a:xfrm>
              <a:custGeom>
                <a:avLst/>
                <a:gdLst>
                  <a:gd name="T0" fmla="*/ 18 w 484"/>
                  <a:gd name="T1" fmla="*/ 165 h 184"/>
                  <a:gd name="T2" fmla="*/ 18 w 484"/>
                  <a:gd name="T3" fmla="*/ 165 h 184"/>
                  <a:gd name="T4" fmla="*/ 116 w 484"/>
                  <a:gd name="T5" fmla="*/ 22 h 184"/>
                  <a:gd name="T6" fmla="*/ 116 w 484"/>
                  <a:gd name="T7" fmla="*/ 22 h 184"/>
                  <a:gd name="T8" fmla="*/ 242 w 484"/>
                  <a:gd name="T9" fmla="*/ 92 h 184"/>
                  <a:gd name="T10" fmla="*/ 242 w 484"/>
                  <a:gd name="T11" fmla="*/ 92 h 184"/>
                  <a:gd name="T12" fmla="*/ 369 w 484"/>
                  <a:gd name="T13" fmla="*/ 22 h 184"/>
                  <a:gd name="T14" fmla="*/ 369 w 484"/>
                  <a:gd name="T15" fmla="*/ 22 h 184"/>
                  <a:gd name="T16" fmla="*/ 465 w 484"/>
                  <a:gd name="T17" fmla="*/ 165 h 184"/>
                  <a:gd name="T18" fmla="*/ 18 w 484"/>
                  <a:gd name="T19" fmla="*/ 165 h 184"/>
                  <a:gd name="T20" fmla="*/ 369 w 484"/>
                  <a:gd name="T21" fmla="*/ 2 h 184"/>
                  <a:gd name="T22" fmla="*/ 369 w 484"/>
                  <a:gd name="T23" fmla="*/ 2 h 184"/>
                  <a:gd name="T24" fmla="*/ 357 w 484"/>
                  <a:gd name="T25" fmla="*/ 7 h 184"/>
                  <a:gd name="T26" fmla="*/ 357 w 484"/>
                  <a:gd name="T27" fmla="*/ 7 h 184"/>
                  <a:gd name="T28" fmla="*/ 242 w 484"/>
                  <a:gd name="T29" fmla="*/ 74 h 184"/>
                  <a:gd name="T30" fmla="*/ 242 w 484"/>
                  <a:gd name="T31" fmla="*/ 74 h 184"/>
                  <a:gd name="T32" fmla="*/ 126 w 484"/>
                  <a:gd name="T33" fmla="*/ 7 h 184"/>
                  <a:gd name="T34" fmla="*/ 126 w 484"/>
                  <a:gd name="T35" fmla="*/ 7 h 184"/>
                  <a:gd name="T36" fmla="*/ 114 w 484"/>
                  <a:gd name="T37" fmla="*/ 2 h 184"/>
                  <a:gd name="T38" fmla="*/ 114 w 484"/>
                  <a:gd name="T39" fmla="*/ 2 h 184"/>
                  <a:gd name="T40" fmla="*/ 0 w 484"/>
                  <a:gd name="T41" fmla="*/ 173 h 184"/>
                  <a:gd name="T42" fmla="*/ 0 w 484"/>
                  <a:gd name="T43" fmla="*/ 173 h 184"/>
                  <a:gd name="T44" fmla="*/ 2 w 484"/>
                  <a:gd name="T45" fmla="*/ 179 h 184"/>
                  <a:gd name="T46" fmla="*/ 2 w 484"/>
                  <a:gd name="T47" fmla="*/ 179 h 184"/>
                  <a:gd name="T48" fmla="*/ 9 w 484"/>
                  <a:gd name="T49" fmla="*/ 183 h 184"/>
                  <a:gd name="T50" fmla="*/ 475 w 484"/>
                  <a:gd name="T51" fmla="*/ 183 h 184"/>
                  <a:gd name="T52" fmla="*/ 475 w 484"/>
                  <a:gd name="T53" fmla="*/ 183 h 184"/>
                  <a:gd name="T54" fmla="*/ 481 w 484"/>
                  <a:gd name="T55" fmla="*/ 179 h 184"/>
                  <a:gd name="T56" fmla="*/ 481 w 484"/>
                  <a:gd name="T57" fmla="*/ 179 h 184"/>
                  <a:gd name="T58" fmla="*/ 483 w 484"/>
                  <a:gd name="T59" fmla="*/ 173 h 184"/>
                  <a:gd name="T60" fmla="*/ 483 w 484"/>
                  <a:gd name="T61" fmla="*/ 173 h 184"/>
                  <a:gd name="T62" fmla="*/ 369 w 484"/>
                  <a:gd name="T63" fmla="*/ 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4" h="184">
                    <a:moveTo>
                      <a:pt x="18" y="165"/>
                    </a:moveTo>
                    <a:lnTo>
                      <a:pt x="18" y="165"/>
                    </a:lnTo>
                    <a:cubicBezTo>
                      <a:pt x="20" y="139"/>
                      <a:pt x="34" y="63"/>
                      <a:pt x="116" y="22"/>
                    </a:cubicBezTo>
                    <a:lnTo>
                      <a:pt x="116" y="22"/>
                    </a:lnTo>
                    <a:cubicBezTo>
                      <a:pt x="143" y="65"/>
                      <a:pt x="191" y="92"/>
                      <a:pt x="242" y="92"/>
                    </a:cubicBezTo>
                    <a:lnTo>
                      <a:pt x="242" y="92"/>
                    </a:lnTo>
                    <a:cubicBezTo>
                      <a:pt x="293" y="92"/>
                      <a:pt x="342" y="65"/>
                      <a:pt x="369" y="22"/>
                    </a:cubicBezTo>
                    <a:lnTo>
                      <a:pt x="369" y="22"/>
                    </a:lnTo>
                    <a:cubicBezTo>
                      <a:pt x="449" y="63"/>
                      <a:pt x="463" y="139"/>
                      <a:pt x="465" y="165"/>
                    </a:cubicBezTo>
                    <a:lnTo>
                      <a:pt x="18" y="165"/>
                    </a:lnTo>
                    <a:close/>
                    <a:moveTo>
                      <a:pt x="369" y="2"/>
                    </a:moveTo>
                    <a:lnTo>
                      <a:pt x="369" y="2"/>
                    </a:lnTo>
                    <a:cubicBezTo>
                      <a:pt x="365" y="0"/>
                      <a:pt x="360" y="2"/>
                      <a:pt x="357" y="7"/>
                    </a:cubicBezTo>
                    <a:lnTo>
                      <a:pt x="357" y="7"/>
                    </a:lnTo>
                    <a:cubicBezTo>
                      <a:pt x="334" y="49"/>
                      <a:pt x="289" y="74"/>
                      <a:pt x="242" y="74"/>
                    </a:cubicBezTo>
                    <a:lnTo>
                      <a:pt x="242" y="74"/>
                    </a:lnTo>
                    <a:cubicBezTo>
                      <a:pt x="194" y="74"/>
                      <a:pt x="150" y="49"/>
                      <a:pt x="126" y="7"/>
                    </a:cubicBezTo>
                    <a:lnTo>
                      <a:pt x="126" y="7"/>
                    </a:lnTo>
                    <a:cubicBezTo>
                      <a:pt x="124" y="2"/>
                      <a:pt x="119" y="0"/>
                      <a:pt x="114" y="2"/>
                    </a:cubicBezTo>
                    <a:lnTo>
                      <a:pt x="114" y="2"/>
                    </a:lnTo>
                    <a:cubicBezTo>
                      <a:pt x="1" y="54"/>
                      <a:pt x="0" y="172"/>
                      <a:pt x="0" y="173"/>
                    </a:cubicBezTo>
                    <a:lnTo>
                      <a:pt x="0" y="173"/>
                    </a:lnTo>
                    <a:cubicBezTo>
                      <a:pt x="0" y="177"/>
                      <a:pt x="1" y="178"/>
                      <a:pt x="2" y="179"/>
                    </a:cubicBezTo>
                    <a:lnTo>
                      <a:pt x="2" y="179"/>
                    </a:lnTo>
                    <a:cubicBezTo>
                      <a:pt x="4" y="181"/>
                      <a:pt x="6" y="183"/>
                      <a:pt x="9" y="183"/>
                    </a:cubicBezTo>
                    <a:lnTo>
                      <a:pt x="475" y="183"/>
                    </a:lnTo>
                    <a:lnTo>
                      <a:pt x="475" y="183"/>
                    </a:lnTo>
                    <a:cubicBezTo>
                      <a:pt x="477" y="183"/>
                      <a:pt x="479" y="181"/>
                      <a:pt x="481" y="179"/>
                    </a:cubicBezTo>
                    <a:lnTo>
                      <a:pt x="481" y="179"/>
                    </a:lnTo>
                    <a:cubicBezTo>
                      <a:pt x="483" y="178"/>
                      <a:pt x="483" y="177"/>
                      <a:pt x="483" y="173"/>
                    </a:cubicBezTo>
                    <a:lnTo>
                      <a:pt x="483" y="173"/>
                    </a:lnTo>
                    <a:cubicBezTo>
                      <a:pt x="483" y="172"/>
                      <a:pt x="482" y="54"/>
                      <a:pt x="369" y="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197" dirty="0">
                  <a:latin typeface="Lato Regular" charset="0"/>
                </a:endParaRPr>
              </a:p>
            </p:txBody>
          </p:sp>
          <p:sp>
            <p:nvSpPr>
              <p:cNvPr id="78" name="Freeform 77"/>
              <p:cNvSpPr>
                <a:spLocks noChangeArrowheads="1"/>
              </p:cNvSpPr>
              <p:nvPr/>
            </p:nvSpPr>
            <p:spPr bwMode="auto">
              <a:xfrm>
                <a:off x="3101657" y="6602587"/>
                <a:ext cx="446830" cy="660533"/>
              </a:xfrm>
              <a:custGeom>
                <a:avLst/>
                <a:gdLst>
                  <a:gd name="T0" fmla="*/ 18 w 204"/>
                  <a:gd name="T1" fmla="*/ 102 h 299"/>
                  <a:gd name="T2" fmla="*/ 18 w 204"/>
                  <a:gd name="T3" fmla="*/ 102 h 299"/>
                  <a:gd name="T4" fmla="*/ 102 w 204"/>
                  <a:gd name="T5" fmla="*/ 18 h 299"/>
                  <a:gd name="T6" fmla="*/ 102 w 204"/>
                  <a:gd name="T7" fmla="*/ 18 h 299"/>
                  <a:gd name="T8" fmla="*/ 187 w 204"/>
                  <a:gd name="T9" fmla="*/ 102 h 299"/>
                  <a:gd name="T10" fmla="*/ 187 w 204"/>
                  <a:gd name="T11" fmla="*/ 196 h 299"/>
                  <a:gd name="T12" fmla="*/ 187 w 204"/>
                  <a:gd name="T13" fmla="*/ 196 h 299"/>
                  <a:gd name="T14" fmla="*/ 102 w 204"/>
                  <a:gd name="T15" fmla="*/ 280 h 299"/>
                  <a:gd name="T16" fmla="*/ 102 w 204"/>
                  <a:gd name="T17" fmla="*/ 280 h 299"/>
                  <a:gd name="T18" fmla="*/ 18 w 204"/>
                  <a:gd name="T19" fmla="*/ 196 h 299"/>
                  <a:gd name="T20" fmla="*/ 18 w 204"/>
                  <a:gd name="T21" fmla="*/ 102 h 299"/>
                  <a:gd name="T22" fmla="*/ 102 w 204"/>
                  <a:gd name="T23" fmla="*/ 298 h 299"/>
                  <a:gd name="T24" fmla="*/ 102 w 204"/>
                  <a:gd name="T25" fmla="*/ 298 h 299"/>
                  <a:gd name="T26" fmla="*/ 203 w 204"/>
                  <a:gd name="T27" fmla="*/ 196 h 299"/>
                  <a:gd name="T28" fmla="*/ 203 w 204"/>
                  <a:gd name="T29" fmla="*/ 102 h 299"/>
                  <a:gd name="T30" fmla="*/ 203 w 204"/>
                  <a:gd name="T31" fmla="*/ 102 h 299"/>
                  <a:gd name="T32" fmla="*/ 102 w 204"/>
                  <a:gd name="T33" fmla="*/ 0 h 299"/>
                  <a:gd name="T34" fmla="*/ 102 w 204"/>
                  <a:gd name="T35" fmla="*/ 0 h 299"/>
                  <a:gd name="T36" fmla="*/ 0 w 204"/>
                  <a:gd name="T37" fmla="*/ 102 h 299"/>
                  <a:gd name="T38" fmla="*/ 0 w 204"/>
                  <a:gd name="T39" fmla="*/ 196 h 299"/>
                  <a:gd name="T40" fmla="*/ 0 w 204"/>
                  <a:gd name="T41" fmla="*/ 196 h 299"/>
                  <a:gd name="T42" fmla="*/ 102 w 204"/>
                  <a:gd name="T43" fmla="*/ 29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4" h="299">
                    <a:moveTo>
                      <a:pt x="18" y="102"/>
                    </a:moveTo>
                    <a:lnTo>
                      <a:pt x="18" y="102"/>
                    </a:lnTo>
                    <a:cubicBezTo>
                      <a:pt x="18" y="56"/>
                      <a:pt x="55" y="18"/>
                      <a:pt x="102" y="18"/>
                    </a:cubicBezTo>
                    <a:lnTo>
                      <a:pt x="102" y="18"/>
                    </a:lnTo>
                    <a:cubicBezTo>
                      <a:pt x="148" y="18"/>
                      <a:pt x="187" y="56"/>
                      <a:pt x="187" y="102"/>
                    </a:cubicBezTo>
                    <a:lnTo>
                      <a:pt x="187" y="196"/>
                    </a:lnTo>
                    <a:lnTo>
                      <a:pt x="187" y="196"/>
                    </a:lnTo>
                    <a:cubicBezTo>
                      <a:pt x="187" y="242"/>
                      <a:pt x="148" y="280"/>
                      <a:pt x="102" y="280"/>
                    </a:cubicBezTo>
                    <a:lnTo>
                      <a:pt x="102" y="280"/>
                    </a:lnTo>
                    <a:cubicBezTo>
                      <a:pt x="55" y="280"/>
                      <a:pt x="18" y="242"/>
                      <a:pt x="18" y="196"/>
                    </a:cubicBezTo>
                    <a:lnTo>
                      <a:pt x="18" y="102"/>
                    </a:lnTo>
                    <a:close/>
                    <a:moveTo>
                      <a:pt x="102" y="298"/>
                    </a:moveTo>
                    <a:lnTo>
                      <a:pt x="102" y="298"/>
                    </a:lnTo>
                    <a:cubicBezTo>
                      <a:pt x="158" y="298"/>
                      <a:pt x="203" y="251"/>
                      <a:pt x="203" y="196"/>
                    </a:cubicBezTo>
                    <a:lnTo>
                      <a:pt x="203" y="102"/>
                    </a:lnTo>
                    <a:lnTo>
                      <a:pt x="203" y="102"/>
                    </a:lnTo>
                    <a:cubicBezTo>
                      <a:pt x="203" y="46"/>
                      <a:pt x="158" y="0"/>
                      <a:pt x="102" y="0"/>
                    </a:cubicBezTo>
                    <a:lnTo>
                      <a:pt x="102" y="0"/>
                    </a:lnTo>
                    <a:cubicBezTo>
                      <a:pt x="46" y="0"/>
                      <a:pt x="0" y="46"/>
                      <a:pt x="0" y="102"/>
                    </a:cubicBezTo>
                    <a:lnTo>
                      <a:pt x="0" y="196"/>
                    </a:lnTo>
                    <a:lnTo>
                      <a:pt x="0" y="196"/>
                    </a:lnTo>
                    <a:cubicBezTo>
                      <a:pt x="0" y="251"/>
                      <a:pt x="46" y="298"/>
                      <a:pt x="102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197" dirty="0">
                  <a:latin typeface="Lato Regular" charset="0"/>
                </a:endParaRPr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14642929" y="430860"/>
            <a:ext cx="7835799" cy="1245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Process Evaluation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503208" y="1653410"/>
            <a:ext cx="411523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Lato Regular" charset="0"/>
                <a:ea typeface="Lato Regular" charset="0"/>
                <a:cs typeface="Lato Regular" charset="0"/>
              </a:rPr>
              <a:t>To RPA or Not to RPA?</a:t>
            </a:r>
          </a:p>
        </p:txBody>
      </p:sp>
    </p:spTree>
    <p:extLst>
      <p:ext uri="{BB962C8B-B14F-4D97-AF65-F5344CB8AC3E}">
        <p14:creationId xmlns:p14="http://schemas.microsoft.com/office/powerpoint/2010/main" val="22634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199490" y="430860"/>
            <a:ext cx="11243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RPA Programming options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281" y="1633757"/>
            <a:ext cx="5328703" cy="5933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200" dirty="0">
                <a:latin typeface="Lato Regular" charset="0"/>
                <a:ea typeface="Lato Regular" charset="0"/>
                <a:cs typeface="Lato Regular" charset="0"/>
              </a:rPr>
              <a:t>5 ways to program RPA bots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02337D-0A27-4840-9664-63BEAFFE0E7F}"/>
              </a:ext>
            </a:extLst>
          </p:cNvPr>
          <p:cNvGrpSpPr/>
          <p:nvPr/>
        </p:nvGrpSpPr>
        <p:grpSpPr>
          <a:xfrm>
            <a:off x="5658553" y="3247627"/>
            <a:ext cx="12255566" cy="1649478"/>
            <a:chOff x="5658553" y="3247627"/>
            <a:chExt cx="12255566" cy="164947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28614D9-9315-4B41-82F9-CF8F8A6B8926}"/>
                </a:ext>
              </a:extLst>
            </p:cNvPr>
            <p:cNvGrpSpPr/>
            <p:nvPr/>
          </p:nvGrpSpPr>
          <p:grpSpPr>
            <a:xfrm>
              <a:off x="6670335" y="3247627"/>
              <a:ext cx="11243784" cy="1649478"/>
              <a:chOff x="12809935" y="3412976"/>
              <a:chExt cx="11243784" cy="1649478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12920481" y="3412976"/>
                <a:ext cx="1409360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Coding</a:t>
                </a:r>
              </a:p>
            </p:txBody>
          </p:sp>
          <p:sp>
            <p:nvSpPr>
              <p:cNvPr id="112" name="Subtitle 2"/>
              <p:cNvSpPr txBox="1">
                <a:spLocks/>
              </p:cNvSpPr>
              <p:nvPr/>
            </p:nvSpPr>
            <p:spPr>
              <a:xfrm>
                <a:off x="12809935" y="3812302"/>
                <a:ext cx="11243784" cy="125015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300"/>
                  </a:lnSpc>
                </a:pPr>
                <a:r>
                  <a:rPr lang="en-GB" dirty="0"/>
                  <a:t>Explicitly code the tool to perform the necessary actions to replicate a process or functionality</a:t>
                </a:r>
                <a:endPara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8D2218-2E46-4BB7-9AFC-E31D1B53B521}"/>
                </a:ext>
              </a:extLst>
            </p:cNvPr>
            <p:cNvGrpSpPr/>
            <p:nvPr/>
          </p:nvGrpSpPr>
          <p:grpSpPr>
            <a:xfrm>
              <a:off x="5658553" y="3612665"/>
              <a:ext cx="919403" cy="919403"/>
              <a:chOff x="893963" y="676109"/>
              <a:chExt cx="1915296" cy="1915296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893963" y="676109"/>
                <a:ext cx="1915296" cy="1915296"/>
              </a:xfrm>
              <a:custGeom>
                <a:avLst/>
                <a:gdLst>
                  <a:gd name="connsiteX0" fmla="*/ 0 w 2685747"/>
                  <a:gd name="connsiteY0" fmla="*/ 1342874 h 2685747"/>
                  <a:gd name="connsiteX1" fmla="*/ 1342874 w 2685747"/>
                  <a:gd name="connsiteY1" fmla="*/ 0 h 2685747"/>
                  <a:gd name="connsiteX2" fmla="*/ 2685748 w 2685747"/>
                  <a:gd name="connsiteY2" fmla="*/ 1342874 h 2685747"/>
                  <a:gd name="connsiteX3" fmla="*/ 1342874 w 2685747"/>
                  <a:gd name="connsiteY3" fmla="*/ 2685748 h 2685747"/>
                  <a:gd name="connsiteX4" fmla="*/ 0 w 2685747"/>
                  <a:gd name="connsiteY4" fmla="*/ 1342874 h 26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747" h="2685747">
                    <a:moveTo>
                      <a:pt x="0" y="1342874"/>
                    </a:moveTo>
                    <a:cubicBezTo>
                      <a:pt x="0" y="601225"/>
                      <a:pt x="601225" y="0"/>
                      <a:pt x="1342874" y="0"/>
                    </a:cubicBezTo>
                    <a:cubicBezTo>
                      <a:pt x="2084523" y="0"/>
                      <a:pt x="2685748" y="601225"/>
                      <a:pt x="2685748" y="1342874"/>
                    </a:cubicBezTo>
                    <a:cubicBezTo>
                      <a:pt x="2685748" y="2084523"/>
                      <a:pt x="2084523" y="2685748"/>
                      <a:pt x="1342874" y="2685748"/>
                    </a:cubicBezTo>
                    <a:cubicBezTo>
                      <a:pt x="601225" y="2685748"/>
                      <a:pt x="0" y="2084523"/>
                      <a:pt x="0" y="1342874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8089" tIns="458089" rIns="458089" bIns="458089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 dirty="0">
                  <a:latin typeface="Lato Regular" charset="0"/>
                </a:endParaRPr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6DDE3C80-D648-4D17-BEA2-FB6C07104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86448" y="956076"/>
                <a:ext cx="1350226" cy="1350226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41C64E-5F50-44D6-A997-7E4240FBF4ED}"/>
              </a:ext>
            </a:extLst>
          </p:cNvPr>
          <p:cNvGrpSpPr/>
          <p:nvPr/>
        </p:nvGrpSpPr>
        <p:grpSpPr>
          <a:xfrm>
            <a:off x="5719917" y="5140860"/>
            <a:ext cx="12194202" cy="1101444"/>
            <a:chOff x="5719917" y="5176919"/>
            <a:chExt cx="12194202" cy="110144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2B5855-43AF-4906-B57E-0BDB9F042F34}"/>
                </a:ext>
              </a:extLst>
            </p:cNvPr>
            <p:cNvGrpSpPr/>
            <p:nvPr/>
          </p:nvGrpSpPr>
          <p:grpSpPr>
            <a:xfrm>
              <a:off x="6670334" y="5176919"/>
              <a:ext cx="11243785" cy="1101444"/>
              <a:chOff x="12809934" y="4959507"/>
              <a:chExt cx="11243785" cy="110144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2920481" y="4959507"/>
                <a:ext cx="4392549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Low code solutions: GUI</a:t>
                </a:r>
              </a:p>
            </p:txBody>
          </p:sp>
          <p:sp>
            <p:nvSpPr>
              <p:cNvPr id="110" name="Subtitle 2"/>
              <p:cNvSpPr txBox="1">
                <a:spLocks/>
              </p:cNvSpPr>
              <p:nvPr/>
            </p:nvSpPr>
            <p:spPr>
              <a:xfrm>
                <a:off x="12809934" y="5358833"/>
                <a:ext cx="11243785" cy="702118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300"/>
                  </a:lnSpc>
                </a:pPr>
                <a:r>
                  <a:rPr lang="en-GB" dirty="0"/>
                  <a:t>Vendors offer solutions to program simple RPA bots with drag &amp; drop interfaces</a:t>
                </a:r>
                <a:endPara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83FC3A-06E3-434E-B07E-81D6190AE3CE}"/>
                </a:ext>
              </a:extLst>
            </p:cNvPr>
            <p:cNvGrpSpPr/>
            <p:nvPr/>
          </p:nvGrpSpPr>
          <p:grpSpPr>
            <a:xfrm>
              <a:off x="5719917" y="5329305"/>
              <a:ext cx="796673" cy="796673"/>
              <a:chOff x="6348202" y="4756882"/>
              <a:chExt cx="1915296" cy="1915296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6348202" y="4756882"/>
                <a:ext cx="1915296" cy="1915296"/>
              </a:xfrm>
              <a:custGeom>
                <a:avLst/>
                <a:gdLst>
                  <a:gd name="connsiteX0" fmla="*/ 0 w 2685747"/>
                  <a:gd name="connsiteY0" fmla="*/ 1342874 h 2685747"/>
                  <a:gd name="connsiteX1" fmla="*/ 1342874 w 2685747"/>
                  <a:gd name="connsiteY1" fmla="*/ 0 h 2685747"/>
                  <a:gd name="connsiteX2" fmla="*/ 2685748 w 2685747"/>
                  <a:gd name="connsiteY2" fmla="*/ 1342874 h 2685747"/>
                  <a:gd name="connsiteX3" fmla="*/ 1342874 w 2685747"/>
                  <a:gd name="connsiteY3" fmla="*/ 2685748 h 2685747"/>
                  <a:gd name="connsiteX4" fmla="*/ 0 w 2685747"/>
                  <a:gd name="connsiteY4" fmla="*/ 1342874 h 26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747" h="2685747">
                    <a:moveTo>
                      <a:pt x="0" y="1342874"/>
                    </a:moveTo>
                    <a:cubicBezTo>
                      <a:pt x="0" y="601225"/>
                      <a:pt x="601225" y="0"/>
                      <a:pt x="1342874" y="0"/>
                    </a:cubicBezTo>
                    <a:cubicBezTo>
                      <a:pt x="2084523" y="0"/>
                      <a:pt x="2685748" y="601225"/>
                      <a:pt x="2685748" y="1342874"/>
                    </a:cubicBezTo>
                    <a:cubicBezTo>
                      <a:pt x="2685748" y="2084523"/>
                      <a:pt x="2084523" y="2685748"/>
                      <a:pt x="1342874" y="2685748"/>
                    </a:cubicBezTo>
                    <a:cubicBezTo>
                      <a:pt x="601225" y="2685748"/>
                      <a:pt x="0" y="2084523"/>
                      <a:pt x="0" y="1342874"/>
                    </a:cubicBez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8089" tIns="458089" rIns="458089" bIns="458089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 dirty="0">
                  <a:latin typeface="Lato Regular" charset="0"/>
                </a:endParaRPr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CC363A7E-CF35-4839-AAA2-FAE273BAB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99167" y="5003209"/>
                <a:ext cx="1413365" cy="1413365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160E1B-A1BC-4A5E-AED2-EC0DEBDA9EEE}"/>
              </a:ext>
            </a:extLst>
          </p:cNvPr>
          <p:cNvGrpSpPr/>
          <p:nvPr/>
        </p:nvGrpSpPr>
        <p:grpSpPr>
          <a:xfrm>
            <a:off x="5719916" y="6486060"/>
            <a:ext cx="12194203" cy="1649478"/>
            <a:chOff x="5719916" y="6463623"/>
            <a:chExt cx="12194203" cy="16494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C791DBF-A380-43CA-B44C-3F76F857B2D1}"/>
                </a:ext>
              </a:extLst>
            </p:cNvPr>
            <p:cNvGrpSpPr/>
            <p:nvPr/>
          </p:nvGrpSpPr>
          <p:grpSpPr>
            <a:xfrm>
              <a:off x="6670335" y="6463623"/>
              <a:ext cx="11243784" cy="1649478"/>
              <a:chOff x="12809935" y="6508296"/>
              <a:chExt cx="11243784" cy="16494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12920481" y="6508296"/>
                <a:ext cx="1952779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Recording</a:t>
                </a:r>
              </a:p>
            </p:txBody>
          </p:sp>
          <p:sp>
            <p:nvSpPr>
              <p:cNvPr id="116" name="Subtitle 2"/>
              <p:cNvSpPr txBox="1">
                <a:spLocks/>
              </p:cNvSpPr>
              <p:nvPr/>
            </p:nvSpPr>
            <p:spPr>
              <a:xfrm>
                <a:off x="12809935" y="6907622"/>
                <a:ext cx="11243784" cy="125015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300"/>
                  </a:lnSpc>
                </a:pPr>
                <a:r>
                  <a:rPr lang="en-GB" dirty="0"/>
                  <a:t>Recording a complex set actions and having them automatically translated into a bot program facilitates programming</a:t>
                </a:r>
                <a:endPara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15552C-066A-4357-AEE6-F72F2724E06F}"/>
                </a:ext>
              </a:extLst>
            </p:cNvPr>
            <p:cNvGrpSpPr/>
            <p:nvPr/>
          </p:nvGrpSpPr>
          <p:grpSpPr>
            <a:xfrm>
              <a:off x="5719916" y="6890026"/>
              <a:ext cx="796673" cy="796673"/>
              <a:chOff x="6348202" y="8454153"/>
              <a:chExt cx="1915296" cy="1915296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348202" y="8454153"/>
                <a:ext cx="1915296" cy="1915296"/>
              </a:xfrm>
              <a:custGeom>
                <a:avLst/>
                <a:gdLst>
                  <a:gd name="connsiteX0" fmla="*/ 0 w 2685747"/>
                  <a:gd name="connsiteY0" fmla="*/ 1342874 h 2685747"/>
                  <a:gd name="connsiteX1" fmla="*/ 1342874 w 2685747"/>
                  <a:gd name="connsiteY1" fmla="*/ 0 h 2685747"/>
                  <a:gd name="connsiteX2" fmla="*/ 2685748 w 2685747"/>
                  <a:gd name="connsiteY2" fmla="*/ 1342874 h 2685747"/>
                  <a:gd name="connsiteX3" fmla="*/ 1342874 w 2685747"/>
                  <a:gd name="connsiteY3" fmla="*/ 2685748 h 2685747"/>
                  <a:gd name="connsiteX4" fmla="*/ 0 w 2685747"/>
                  <a:gd name="connsiteY4" fmla="*/ 1342874 h 26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747" h="2685747">
                    <a:moveTo>
                      <a:pt x="0" y="1342874"/>
                    </a:moveTo>
                    <a:cubicBezTo>
                      <a:pt x="0" y="601225"/>
                      <a:pt x="601225" y="0"/>
                      <a:pt x="1342874" y="0"/>
                    </a:cubicBezTo>
                    <a:cubicBezTo>
                      <a:pt x="2084523" y="0"/>
                      <a:pt x="2685748" y="601225"/>
                      <a:pt x="2685748" y="1342874"/>
                    </a:cubicBezTo>
                    <a:cubicBezTo>
                      <a:pt x="2685748" y="2084523"/>
                      <a:pt x="2084523" y="2685748"/>
                      <a:pt x="1342874" y="2685748"/>
                    </a:cubicBezTo>
                    <a:cubicBezTo>
                      <a:pt x="601225" y="2685748"/>
                      <a:pt x="0" y="2084523"/>
                      <a:pt x="0" y="1342874"/>
                    </a:cubicBez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8089" tIns="458089" rIns="458089" bIns="458089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 dirty="0">
                  <a:latin typeface="Lato Regular" charset="0"/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8FCDD903-F6FB-4BCB-B8F1-08E193C2E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99168" y="8763158"/>
                <a:ext cx="1413364" cy="1413364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63BE5A-0FD1-420A-8C54-E8CFCC763360}"/>
              </a:ext>
            </a:extLst>
          </p:cNvPr>
          <p:cNvGrpSpPr/>
          <p:nvPr/>
        </p:nvGrpSpPr>
        <p:grpSpPr>
          <a:xfrm>
            <a:off x="5781283" y="10318693"/>
            <a:ext cx="12132836" cy="1152419"/>
            <a:chOff x="5781283" y="10318693"/>
            <a:chExt cx="12132836" cy="11524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62F612-0FE3-454C-AF25-898EDBCC406E}"/>
                </a:ext>
              </a:extLst>
            </p:cNvPr>
            <p:cNvGrpSpPr/>
            <p:nvPr/>
          </p:nvGrpSpPr>
          <p:grpSpPr>
            <a:xfrm>
              <a:off x="6670335" y="10318693"/>
              <a:ext cx="11243784" cy="1152419"/>
              <a:chOff x="12809935" y="9489267"/>
              <a:chExt cx="11243784" cy="1152419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2920481" y="9489267"/>
                <a:ext cx="3549370" cy="64633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GB" b="1" dirty="0"/>
                  <a:t>Self-learning bots</a:t>
                </a:r>
              </a:p>
            </p:txBody>
          </p:sp>
          <p:sp>
            <p:nvSpPr>
              <p:cNvPr id="104" name="Subtitle 2"/>
              <p:cNvSpPr txBox="1">
                <a:spLocks/>
              </p:cNvSpPr>
              <p:nvPr/>
            </p:nvSpPr>
            <p:spPr>
              <a:xfrm>
                <a:off x="12809935" y="9934759"/>
                <a:ext cx="11243784" cy="706927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300"/>
                  </a:lnSpc>
                </a:pPr>
                <a:r>
                  <a:rPr lang="en-GB" dirty="0"/>
                  <a:t>These bots watch recorded employee activity to learn automatable tasks.</a:t>
                </a:r>
                <a:endPara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2DCEFD0-C5E5-4408-B929-B28FAE2939D4}"/>
                </a:ext>
              </a:extLst>
            </p:cNvPr>
            <p:cNvGrpSpPr/>
            <p:nvPr/>
          </p:nvGrpSpPr>
          <p:grpSpPr>
            <a:xfrm>
              <a:off x="5781283" y="10496566"/>
              <a:ext cx="796673" cy="796673"/>
              <a:chOff x="329264" y="8315196"/>
              <a:chExt cx="2098675" cy="2098675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453506" y="8454153"/>
                <a:ext cx="1915296" cy="1915296"/>
              </a:xfrm>
              <a:custGeom>
                <a:avLst/>
                <a:gdLst>
                  <a:gd name="connsiteX0" fmla="*/ 0 w 2685747"/>
                  <a:gd name="connsiteY0" fmla="*/ 1342874 h 2685747"/>
                  <a:gd name="connsiteX1" fmla="*/ 1342874 w 2685747"/>
                  <a:gd name="connsiteY1" fmla="*/ 0 h 2685747"/>
                  <a:gd name="connsiteX2" fmla="*/ 2685748 w 2685747"/>
                  <a:gd name="connsiteY2" fmla="*/ 1342874 h 2685747"/>
                  <a:gd name="connsiteX3" fmla="*/ 1342874 w 2685747"/>
                  <a:gd name="connsiteY3" fmla="*/ 2685748 h 2685747"/>
                  <a:gd name="connsiteX4" fmla="*/ 0 w 2685747"/>
                  <a:gd name="connsiteY4" fmla="*/ 1342874 h 26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747" h="2685747">
                    <a:moveTo>
                      <a:pt x="0" y="1342874"/>
                    </a:moveTo>
                    <a:cubicBezTo>
                      <a:pt x="0" y="601225"/>
                      <a:pt x="601225" y="0"/>
                      <a:pt x="1342874" y="0"/>
                    </a:cubicBezTo>
                    <a:cubicBezTo>
                      <a:pt x="2084523" y="0"/>
                      <a:pt x="2685748" y="601225"/>
                      <a:pt x="2685748" y="1342874"/>
                    </a:cubicBezTo>
                    <a:cubicBezTo>
                      <a:pt x="2685748" y="2084523"/>
                      <a:pt x="2084523" y="2685748"/>
                      <a:pt x="1342874" y="2685748"/>
                    </a:cubicBezTo>
                    <a:cubicBezTo>
                      <a:pt x="601225" y="2685748"/>
                      <a:pt x="0" y="2084523"/>
                      <a:pt x="0" y="1342874"/>
                    </a:cubicBezTo>
                    <a:close/>
                  </a:path>
                </a:pathLst>
              </a:custGeom>
              <a:solidFill>
                <a:schemeClr val="accent5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8089" tIns="458089" rIns="458089" bIns="458089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 dirty="0">
                  <a:latin typeface="Lato Regular" charset="0"/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AA47153-0A41-48E7-8042-CA701BE90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9264" y="8315196"/>
                <a:ext cx="2098675" cy="2098675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697CCD-C77A-4F89-834F-988015E45277}"/>
              </a:ext>
            </a:extLst>
          </p:cNvPr>
          <p:cNvGrpSpPr/>
          <p:nvPr/>
        </p:nvGrpSpPr>
        <p:grpSpPr>
          <a:xfrm>
            <a:off x="5719915" y="8379294"/>
            <a:ext cx="12194202" cy="1695644"/>
            <a:chOff x="5719915" y="8345638"/>
            <a:chExt cx="12194202" cy="169564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0E103A-C3E7-4BC1-AF76-FE82721FA2DA}"/>
                </a:ext>
              </a:extLst>
            </p:cNvPr>
            <p:cNvGrpSpPr/>
            <p:nvPr/>
          </p:nvGrpSpPr>
          <p:grpSpPr>
            <a:xfrm>
              <a:off x="6670334" y="8345638"/>
              <a:ext cx="11243783" cy="1695644"/>
              <a:chOff x="12809934" y="8008661"/>
              <a:chExt cx="11243783" cy="1695644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12920481" y="8008661"/>
                <a:ext cx="3617657" cy="64633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GB" b="1" dirty="0"/>
                  <a:t>No code solutions</a:t>
                </a:r>
              </a:p>
            </p:txBody>
          </p:sp>
          <p:sp>
            <p:nvSpPr>
              <p:cNvPr id="114" name="Subtitle 2"/>
              <p:cNvSpPr txBox="1">
                <a:spLocks/>
              </p:cNvSpPr>
              <p:nvPr/>
            </p:nvSpPr>
            <p:spPr>
              <a:xfrm>
                <a:off x="12809934" y="8454153"/>
                <a:ext cx="11243783" cy="125015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300"/>
                  </a:lnSpc>
                </a:pPr>
                <a:r>
                  <a:rPr lang="en-GB" dirty="0"/>
                  <a:t>Powerful GUI and recorder function to enable programming even relatively complex bots without coding</a:t>
                </a:r>
                <a:endParaRPr lang="en-US" sz="2700" dirty="0">
                  <a:solidFill>
                    <a:schemeClr val="tx1"/>
                  </a:solidFill>
                  <a:latin typeface="Lato Regular" charset="0"/>
                  <a:ea typeface="Lato Regular" charset="0"/>
                  <a:cs typeface="Lato Regular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33BF8E-2DD8-4C17-B768-CF1689B5736A}"/>
                </a:ext>
              </a:extLst>
            </p:cNvPr>
            <p:cNvGrpSpPr/>
            <p:nvPr/>
          </p:nvGrpSpPr>
          <p:grpSpPr>
            <a:xfrm>
              <a:off x="5719915" y="8795124"/>
              <a:ext cx="796673" cy="796673"/>
              <a:chOff x="3402328" y="10106450"/>
              <a:chExt cx="1915296" cy="1915296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3402328" y="10106450"/>
                <a:ext cx="1915296" cy="1915296"/>
              </a:xfrm>
              <a:custGeom>
                <a:avLst/>
                <a:gdLst>
                  <a:gd name="connsiteX0" fmla="*/ 0 w 2685747"/>
                  <a:gd name="connsiteY0" fmla="*/ 1342874 h 2685747"/>
                  <a:gd name="connsiteX1" fmla="*/ 1342874 w 2685747"/>
                  <a:gd name="connsiteY1" fmla="*/ 0 h 2685747"/>
                  <a:gd name="connsiteX2" fmla="*/ 2685748 w 2685747"/>
                  <a:gd name="connsiteY2" fmla="*/ 1342874 h 2685747"/>
                  <a:gd name="connsiteX3" fmla="*/ 1342874 w 2685747"/>
                  <a:gd name="connsiteY3" fmla="*/ 2685748 h 2685747"/>
                  <a:gd name="connsiteX4" fmla="*/ 0 w 2685747"/>
                  <a:gd name="connsiteY4" fmla="*/ 1342874 h 26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747" h="2685747">
                    <a:moveTo>
                      <a:pt x="0" y="1342874"/>
                    </a:moveTo>
                    <a:cubicBezTo>
                      <a:pt x="0" y="601225"/>
                      <a:pt x="601225" y="0"/>
                      <a:pt x="1342874" y="0"/>
                    </a:cubicBezTo>
                    <a:cubicBezTo>
                      <a:pt x="2084523" y="0"/>
                      <a:pt x="2685748" y="601225"/>
                      <a:pt x="2685748" y="1342874"/>
                    </a:cubicBezTo>
                    <a:cubicBezTo>
                      <a:pt x="2685748" y="2084523"/>
                      <a:pt x="2084523" y="2685748"/>
                      <a:pt x="1342874" y="2685748"/>
                    </a:cubicBezTo>
                    <a:cubicBezTo>
                      <a:pt x="601225" y="2685748"/>
                      <a:pt x="0" y="2084523"/>
                      <a:pt x="0" y="1342874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8089" tIns="458089" rIns="458089" bIns="458089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 dirty="0">
                  <a:latin typeface="Lato Regular" charset="0"/>
                </a:endParaRP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5A2EF046-F334-46AA-A25F-26B367D6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02328" y="10106450"/>
                <a:ext cx="1915296" cy="1915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3582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RocketoGraphics - Color 13 - Dark">
      <a:dk1>
        <a:srgbClr val="FFFFFF"/>
      </a:dk1>
      <a:lt1>
        <a:srgbClr val="FFFFFF"/>
      </a:lt1>
      <a:dk2>
        <a:srgbClr val="FFFFFF"/>
      </a:dk2>
      <a:lt2>
        <a:srgbClr val="2B3E5C"/>
      </a:lt2>
      <a:accent1>
        <a:srgbClr val="1073A3"/>
      </a:accent1>
      <a:accent2>
        <a:srgbClr val="2DADE0"/>
      </a:accent2>
      <a:accent3>
        <a:srgbClr val="6ACEE3"/>
      </a:accent3>
      <a:accent4>
        <a:srgbClr val="61DDA8"/>
      </a:accent4>
      <a:accent5>
        <a:srgbClr val="FFD253"/>
      </a:accent5>
      <a:accent6>
        <a:srgbClr val="FF8F10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40259</TotalTime>
  <Words>460</Words>
  <Application>Microsoft Office PowerPoint</Application>
  <PresentationFormat>Custom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Lato</vt:lpstr>
      <vt:lpstr>Lato Black</vt:lpstr>
      <vt:lpstr>Lato Heavy</vt:lpstr>
      <vt:lpstr>Lato Light</vt:lpstr>
      <vt:lpstr>Lato Regular</vt:lpstr>
      <vt:lpstr>Open Sans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/>
  <cp:keywords/>
  <dc:description/>
  <cp:lastModifiedBy>Paulo Correia</cp:lastModifiedBy>
  <cp:revision>6350</cp:revision>
  <dcterms:created xsi:type="dcterms:W3CDTF">2014-11-12T21:47:38Z</dcterms:created>
  <dcterms:modified xsi:type="dcterms:W3CDTF">2019-07-24T03:19:44Z</dcterms:modified>
  <cp:category/>
</cp:coreProperties>
</file>